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5B77716-FE18-4163-BF8D-32DF9DD1FE1F}">
  <a:tblStyle styleId="{75B77716-FE18-4163-BF8D-32DF9DD1FE1F}"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C012980-AE15-49E5-9A36-EABC605F14B5}"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1" name="Google Shape;401;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702ed69732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702ed69732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g702ed69732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7049b3495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7049b3495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g7049b34953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7049b34953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7049b34953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7049b34953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702ed69732_0_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6" name="Google Shape;446;g702ed69732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702ed69732_0_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g702ed69732_0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702ed69732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702ed69732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g702ed69732_0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7049b34953_1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7049b34953_1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g7049b34953_1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702ed69732_0_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0" name="Google Shape;490;g702ed69732_0_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702ed69732_0_1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4" name="Google Shape;504;g702ed69732_0_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702ed69732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702ed69732_0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g702ed69732_0_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702ed69732_0_1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6" name="Google Shape;526;g702ed69732_0_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702ed69732_0_1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0" name="Google Shape;540;g702ed69732_0_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4" name="Google Shape;564;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2" name="Google Shape;572;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7049b34953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7049b34953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g7049b34953_0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7049b34953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7049b34953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g7049b34953_0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7049b34953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7049b34953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g7049b34953_0_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7049b34953_0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7049b34953_0_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g7049b34953_0_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685800" y="1905000"/>
            <a:ext cx="7543800" cy="2594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chemeClr val="dk2"/>
              </a:buClr>
              <a:buSzPts val="6600"/>
              <a:buFont typeface="Calibri"/>
              <a:buNone/>
              <a:defRPr sz="6600">
                <a:solidFill>
                  <a:schemeClr val="dk2"/>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 name="Google Shape;19;p2"/>
          <p:cNvSpPr txBox="1"/>
          <p:nvPr>
            <p:ph idx="1" type="subTitle"/>
          </p:nvPr>
        </p:nvSpPr>
        <p:spPr>
          <a:xfrm>
            <a:off x="685800" y="4572000"/>
            <a:ext cx="6461700" cy="10668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400"/>
              </a:spcBef>
              <a:spcAft>
                <a:spcPts val="0"/>
              </a:spcAft>
              <a:buSzPts val="2000"/>
              <a:buNone/>
              <a:defRPr sz="2000">
                <a:solidFill>
                  <a:srgbClr val="888888"/>
                </a:solidFill>
              </a:defRPr>
            </a:lvl1pPr>
            <a:lvl2pPr lvl="1" rtl="0" algn="ctr">
              <a:lnSpc>
                <a:spcPct val="100000"/>
              </a:lnSpc>
              <a:spcBef>
                <a:spcPts val="400"/>
              </a:spcBef>
              <a:spcAft>
                <a:spcPts val="0"/>
              </a:spcAft>
              <a:buSzPts val="2000"/>
              <a:buNone/>
              <a:defRPr>
                <a:solidFill>
                  <a:srgbClr val="888888"/>
                </a:solidFill>
              </a:defRPr>
            </a:lvl2pPr>
            <a:lvl3pPr lvl="2" rtl="0" algn="ctr">
              <a:lnSpc>
                <a:spcPct val="100000"/>
              </a:lnSpc>
              <a:spcBef>
                <a:spcPts val="360"/>
              </a:spcBef>
              <a:spcAft>
                <a:spcPts val="0"/>
              </a:spcAft>
              <a:buSzPts val="1800"/>
              <a:buNone/>
              <a:defRPr>
                <a:solidFill>
                  <a:srgbClr val="888888"/>
                </a:solidFill>
              </a:defRPr>
            </a:lvl3pPr>
            <a:lvl4pPr lvl="3" rtl="0" algn="ctr">
              <a:lnSpc>
                <a:spcPct val="100000"/>
              </a:lnSpc>
              <a:spcBef>
                <a:spcPts val="320"/>
              </a:spcBef>
              <a:spcAft>
                <a:spcPts val="0"/>
              </a:spcAft>
              <a:buSzPts val="1600"/>
              <a:buNone/>
              <a:defRPr>
                <a:solidFill>
                  <a:srgbClr val="888888"/>
                </a:solidFill>
              </a:defRPr>
            </a:lvl4pPr>
            <a:lvl5pPr lvl="4" rtl="0" algn="ctr">
              <a:lnSpc>
                <a:spcPct val="100000"/>
              </a:lnSpc>
              <a:spcBef>
                <a:spcPts val="280"/>
              </a:spcBef>
              <a:spcAft>
                <a:spcPts val="0"/>
              </a:spcAft>
              <a:buSzPts val="1400"/>
              <a:buNone/>
              <a:defRPr>
                <a:solidFill>
                  <a:srgbClr val="888888"/>
                </a:solidFill>
              </a:defRPr>
            </a:lvl5pPr>
            <a:lvl6pPr lvl="5" rtl="0" algn="ctr">
              <a:lnSpc>
                <a:spcPct val="100000"/>
              </a:lnSpc>
              <a:spcBef>
                <a:spcPts val="280"/>
              </a:spcBef>
              <a:spcAft>
                <a:spcPts val="0"/>
              </a:spcAft>
              <a:buSzPts val="1400"/>
              <a:buNone/>
              <a:defRPr>
                <a:solidFill>
                  <a:srgbClr val="888888"/>
                </a:solidFill>
              </a:defRPr>
            </a:lvl6pPr>
            <a:lvl7pPr lvl="6" rtl="0" algn="ctr">
              <a:lnSpc>
                <a:spcPct val="100000"/>
              </a:lnSpc>
              <a:spcBef>
                <a:spcPts val="280"/>
              </a:spcBef>
              <a:spcAft>
                <a:spcPts val="0"/>
              </a:spcAft>
              <a:buSzPts val="1400"/>
              <a:buNone/>
              <a:defRPr>
                <a:solidFill>
                  <a:srgbClr val="888888"/>
                </a:solidFill>
              </a:defRPr>
            </a:lvl7pPr>
            <a:lvl8pPr lvl="7" rtl="0" algn="ctr">
              <a:lnSpc>
                <a:spcPct val="100000"/>
              </a:lnSpc>
              <a:spcBef>
                <a:spcPts val="280"/>
              </a:spcBef>
              <a:spcAft>
                <a:spcPts val="0"/>
              </a:spcAft>
              <a:buSzPts val="1400"/>
              <a:buNone/>
              <a:defRPr>
                <a:solidFill>
                  <a:srgbClr val="888888"/>
                </a:solidFill>
              </a:defRPr>
            </a:lvl8pPr>
            <a:lvl9pPr lvl="8" rtl="0" algn="ctr">
              <a:lnSpc>
                <a:spcPct val="100000"/>
              </a:lnSpc>
              <a:spcBef>
                <a:spcPts val="280"/>
              </a:spcBef>
              <a:spcAft>
                <a:spcPts val="0"/>
              </a:spcAft>
              <a:buSzPts val="1400"/>
              <a:buNone/>
              <a:defRPr>
                <a:solidFill>
                  <a:srgbClr val="888888"/>
                </a:solidFill>
              </a:defRPr>
            </a:lvl9pPr>
          </a:lstStyle>
          <a:p/>
        </p:txBody>
      </p:sp>
      <p:sp>
        <p:nvSpPr>
          <p:cNvPr id="20" name="Google Shape;20;p2"/>
          <p:cNvSpPr txBox="1"/>
          <p:nvPr>
            <p:ph idx="10" type="dt"/>
          </p:nvPr>
        </p:nvSpPr>
        <p:spPr>
          <a:xfrm rot="-5400000">
            <a:off x="7551320" y="1645949"/>
            <a:ext cx="2438400" cy="3657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 name="Google Shape;21;p2"/>
          <p:cNvSpPr txBox="1"/>
          <p:nvPr>
            <p:ph idx="11" type="ftr"/>
          </p:nvPr>
        </p:nvSpPr>
        <p:spPr>
          <a:xfrm rot="-5400000">
            <a:off x="7586870" y="4048780"/>
            <a:ext cx="2367300" cy="3657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 name="Google Shape;22;p2"/>
          <p:cNvSpPr/>
          <p:nvPr>
            <p:ph idx="12" type="sldNum"/>
          </p:nvPr>
        </p:nvSpPr>
        <p:spPr>
          <a:xfrm>
            <a:off x="8531788" y="5648960"/>
            <a:ext cx="548700" cy="39630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11" name="Shape 111"/>
        <p:cNvGrpSpPr/>
        <p:nvPr/>
      </p:nvGrpSpPr>
      <p:grpSpPr>
        <a:xfrm>
          <a:off x="0" y="0"/>
          <a:ext cx="0" cy="0"/>
          <a:chOff x="0" y="0"/>
          <a:chExt cx="0" cy="0"/>
        </a:xfrm>
      </p:grpSpPr>
      <p:sp>
        <p:nvSpPr>
          <p:cNvPr id="112" name="Google Shape;112;p11"/>
          <p:cNvSpPr txBox="1"/>
          <p:nvPr>
            <p:ph type="title"/>
          </p:nvPr>
        </p:nvSpPr>
        <p:spPr>
          <a:xfrm>
            <a:off x="301752" y="5495278"/>
            <a:ext cx="7772400" cy="5946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Clr>
                <a:schemeClr val="dk2"/>
              </a:buClr>
              <a:buSzPts val="2200"/>
              <a:buFont typeface="Calibri"/>
              <a:buNone/>
              <a:defRPr b="1" sz="2200">
                <a:solidFill>
                  <a:schemeClr val="dk2"/>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3" name="Google Shape;113;p11"/>
          <p:cNvSpPr/>
          <p:nvPr>
            <p:ph idx="2" type="pic"/>
          </p:nvPr>
        </p:nvSpPr>
        <p:spPr>
          <a:xfrm>
            <a:off x="0" y="0"/>
            <a:ext cx="8458200" cy="5486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accent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accent2"/>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accent3"/>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accent4"/>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accent5"/>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accent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accent2"/>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accent3"/>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accent4"/>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14" name="Google Shape;114;p11"/>
          <p:cNvSpPr txBox="1"/>
          <p:nvPr>
            <p:ph idx="1" type="body"/>
          </p:nvPr>
        </p:nvSpPr>
        <p:spPr>
          <a:xfrm>
            <a:off x="301752" y="6096000"/>
            <a:ext cx="7772400" cy="612600"/>
          </a:xfrm>
          <a:prstGeom prst="rect">
            <a:avLst/>
          </a:prstGeom>
          <a:noFill/>
          <a:ln>
            <a:noFill/>
          </a:ln>
        </p:spPr>
        <p:txBody>
          <a:bodyPr anchorCtr="0" anchor="t" bIns="45700" lIns="91425" spcFirstLastPara="1" rIns="91425" wrap="square" tIns="45700">
            <a:noAutofit/>
          </a:bodyPr>
          <a:lstStyle>
            <a:lvl1pPr indent="-228600" lvl="0" marL="457200" rtl="0" algn="ctr">
              <a:lnSpc>
                <a:spcPct val="100000"/>
              </a:lnSpc>
              <a:spcBef>
                <a:spcPts val="320"/>
              </a:spcBef>
              <a:spcAft>
                <a:spcPts val="0"/>
              </a:spcAft>
              <a:buSzPts val="1600"/>
              <a:buNone/>
              <a:defRPr sz="1600"/>
            </a:lvl1pPr>
            <a:lvl2pPr indent="-228600" lvl="1" marL="914400" rtl="0" algn="l">
              <a:lnSpc>
                <a:spcPct val="100000"/>
              </a:lnSpc>
              <a:spcBef>
                <a:spcPts val="240"/>
              </a:spcBef>
              <a:spcAft>
                <a:spcPts val="0"/>
              </a:spcAft>
              <a:buSzPts val="1200"/>
              <a:buNone/>
              <a:defRPr sz="1200"/>
            </a:lvl2pPr>
            <a:lvl3pPr indent="-228600" lvl="2" marL="1371600" rtl="0" algn="l">
              <a:lnSpc>
                <a:spcPct val="100000"/>
              </a:lnSpc>
              <a:spcBef>
                <a:spcPts val="200"/>
              </a:spcBef>
              <a:spcAft>
                <a:spcPts val="0"/>
              </a:spcAft>
              <a:buSzPts val="1000"/>
              <a:buNone/>
              <a:defRPr sz="1000"/>
            </a:lvl3pPr>
            <a:lvl4pPr indent="-228600" lvl="3" marL="1828800" rtl="0" algn="l">
              <a:lnSpc>
                <a:spcPct val="100000"/>
              </a:lnSpc>
              <a:spcBef>
                <a:spcPts val="180"/>
              </a:spcBef>
              <a:spcAft>
                <a:spcPts val="0"/>
              </a:spcAft>
              <a:buSzPts val="900"/>
              <a:buNone/>
              <a:defRPr sz="900"/>
            </a:lvl4pPr>
            <a:lvl5pPr indent="-228600" lvl="4" marL="2286000" rtl="0" algn="l">
              <a:lnSpc>
                <a:spcPct val="100000"/>
              </a:lnSpc>
              <a:spcBef>
                <a:spcPts val="180"/>
              </a:spcBef>
              <a:spcAft>
                <a:spcPts val="0"/>
              </a:spcAft>
              <a:buSzPts val="900"/>
              <a:buNone/>
              <a:defRPr sz="900"/>
            </a:lvl5pPr>
            <a:lvl6pPr indent="-228600" lvl="5" marL="2743200" rtl="0" algn="l">
              <a:lnSpc>
                <a:spcPct val="100000"/>
              </a:lnSpc>
              <a:spcBef>
                <a:spcPts val="180"/>
              </a:spcBef>
              <a:spcAft>
                <a:spcPts val="0"/>
              </a:spcAft>
              <a:buSzPts val="900"/>
              <a:buNone/>
              <a:defRPr sz="900"/>
            </a:lvl6pPr>
            <a:lvl7pPr indent="-228600" lvl="6" marL="3200400" rtl="0" algn="l">
              <a:lnSpc>
                <a:spcPct val="100000"/>
              </a:lnSpc>
              <a:spcBef>
                <a:spcPts val="180"/>
              </a:spcBef>
              <a:spcAft>
                <a:spcPts val="0"/>
              </a:spcAft>
              <a:buSzPts val="900"/>
              <a:buNone/>
              <a:defRPr sz="900"/>
            </a:lvl7pPr>
            <a:lvl8pPr indent="-228600" lvl="7" marL="3657600" rtl="0" algn="l">
              <a:lnSpc>
                <a:spcPct val="100000"/>
              </a:lnSpc>
              <a:spcBef>
                <a:spcPts val="180"/>
              </a:spcBef>
              <a:spcAft>
                <a:spcPts val="0"/>
              </a:spcAft>
              <a:buSzPts val="900"/>
              <a:buNone/>
              <a:defRPr sz="900"/>
            </a:lvl8pPr>
            <a:lvl9pPr indent="-228600" lvl="8" marL="4114800" rtl="0" algn="l">
              <a:lnSpc>
                <a:spcPct val="100000"/>
              </a:lnSpc>
              <a:spcBef>
                <a:spcPts val="180"/>
              </a:spcBef>
              <a:spcAft>
                <a:spcPts val="0"/>
              </a:spcAft>
              <a:buSzPts val="900"/>
              <a:buNone/>
              <a:defRPr sz="900"/>
            </a:lvl9pPr>
          </a:lstStyle>
          <a:p/>
        </p:txBody>
      </p:sp>
      <p:sp>
        <p:nvSpPr>
          <p:cNvPr id="115" name="Google Shape;115;p11"/>
          <p:cNvSpPr txBox="1"/>
          <p:nvPr>
            <p:ph idx="10" type="dt"/>
          </p:nvPr>
        </p:nvSpPr>
        <p:spPr>
          <a:xfrm rot="-5400000">
            <a:off x="7551320" y="1645949"/>
            <a:ext cx="2438400" cy="3657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6" name="Google Shape;116;p11"/>
          <p:cNvSpPr/>
          <p:nvPr>
            <p:ph idx="12" type="sldNum"/>
          </p:nvPr>
        </p:nvSpPr>
        <p:spPr>
          <a:xfrm>
            <a:off x="8531788" y="5648960"/>
            <a:ext cx="548700" cy="39630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17" name="Google Shape;117;p11"/>
          <p:cNvSpPr txBox="1"/>
          <p:nvPr>
            <p:ph idx="11" type="ftr"/>
          </p:nvPr>
        </p:nvSpPr>
        <p:spPr>
          <a:xfrm rot="-5400000">
            <a:off x="7586870" y="4048780"/>
            <a:ext cx="2367300" cy="3657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8" name="Shape 118"/>
        <p:cNvGrpSpPr/>
        <p:nvPr/>
      </p:nvGrpSpPr>
      <p:grpSpPr>
        <a:xfrm>
          <a:off x="0" y="0"/>
          <a:ext cx="0" cy="0"/>
          <a:chOff x="0" y="0"/>
          <a:chExt cx="0" cy="0"/>
        </a:xfrm>
      </p:grpSpPr>
      <p:sp>
        <p:nvSpPr>
          <p:cNvPr id="119" name="Google Shape;119;p12"/>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Clr>
                <a:schemeClr val="dk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0" name="Google Shape;120;p12"/>
          <p:cNvSpPr txBox="1"/>
          <p:nvPr>
            <p:ph idx="1" type="body"/>
          </p:nvPr>
        </p:nvSpPr>
        <p:spPr>
          <a:xfrm rot="5400000">
            <a:off x="1866900" y="190500"/>
            <a:ext cx="4800600" cy="76200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SzPts val="1800"/>
              <a:buChar char="•"/>
              <a:defRPr/>
            </a:lvl1pPr>
            <a:lvl2pPr indent="-342900" lvl="1" marL="914400" rtl="0" algn="l">
              <a:lnSpc>
                <a:spcPct val="100000"/>
              </a:lnSpc>
              <a:spcBef>
                <a:spcPts val="360"/>
              </a:spcBef>
              <a:spcAft>
                <a:spcPts val="0"/>
              </a:spcAft>
              <a:buSzPts val="1800"/>
              <a:buChar char="•"/>
              <a:defRPr/>
            </a:lvl2pPr>
            <a:lvl3pPr indent="-342900" lvl="2" marL="1371600" rtl="0" algn="l">
              <a:lnSpc>
                <a:spcPct val="100000"/>
              </a:lnSpc>
              <a:spcBef>
                <a:spcPts val="360"/>
              </a:spcBef>
              <a:spcAft>
                <a:spcPts val="0"/>
              </a:spcAft>
              <a:buSzPts val="1800"/>
              <a:buChar char="•"/>
              <a:defRPr/>
            </a:lvl3pPr>
            <a:lvl4pPr indent="-342900" lvl="3" marL="1828800" rtl="0" algn="l">
              <a:lnSpc>
                <a:spcPct val="100000"/>
              </a:lnSpc>
              <a:spcBef>
                <a:spcPts val="360"/>
              </a:spcBef>
              <a:spcAft>
                <a:spcPts val="0"/>
              </a:spcAft>
              <a:buSzPts val="180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121" name="Google Shape;121;p12"/>
          <p:cNvSpPr txBox="1"/>
          <p:nvPr>
            <p:ph idx="10" type="dt"/>
          </p:nvPr>
        </p:nvSpPr>
        <p:spPr>
          <a:xfrm rot="-5400000">
            <a:off x="7551320" y="1645949"/>
            <a:ext cx="2438400" cy="3657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2" name="Google Shape;122;p12"/>
          <p:cNvSpPr txBox="1"/>
          <p:nvPr>
            <p:ph idx="11" type="ftr"/>
          </p:nvPr>
        </p:nvSpPr>
        <p:spPr>
          <a:xfrm rot="-5400000">
            <a:off x="7586870" y="4048780"/>
            <a:ext cx="2367300" cy="3657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3" name="Google Shape;123;p12"/>
          <p:cNvSpPr/>
          <p:nvPr>
            <p:ph idx="12" type="sldNum"/>
          </p:nvPr>
        </p:nvSpPr>
        <p:spPr>
          <a:xfrm>
            <a:off x="8531788" y="5648960"/>
            <a:ext cx="548700" cy="39630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24" name="Shape 124"/>
        <p:cNvGrpSpPr/>
        <p:nvPr/>
      </p:nvGrpSpPr>
      <p:grpSpPr>
        <a:xfrm>
          <a:off x="0" y="0"/>
          <a:ext cx="0" cy="0"/>
          <a:chOff x="0" y="0"/>
          <a:chExt cx="0" cy="0"/>
        </a:xfrm>
      </p:grpSpPr>
      <p:sp>
        <p:nvSpPr>
          <p:cNvPr id="125" name="Google Shape;125;p13"/>
          <p:cNvSpPr txBox="1"/>
          <p:nvPr>
            <p:ph type="title"/>
          </p:nvPr>
        </p:nvSpPr>
        <p:spPr>
          <a:xfrm rot="5400000">
            <a:off x="4579949" y="2324088"/>
            <a:ext cx="5851500" cy="17526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chemeClr val="dk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6" name="Google Shape;126;p13"/>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SzPts val="1800"/>
              <a:buChar char="•"/>
              <a:defRPr/>
            </a:lvl1pPr>
            <a:lvl2pPr indent="-342900" lvl="1" marL="914400" rtl="0" algn="l">
              <a:lnSpc>
                <a:spcPct val="100000"/>
              </a:lnSpc>
              <a:spcBef>
                <a:spcPts val="360"/>
              </a:spcBef>
              <a:spcAft>
                <a:spcPts val="0"/>
              </a:spcAft>
              <a:buSzPts val="1800"/>
              <a:buChar char="•"/>
              <a:defRPr/>
            </a:lvl2pPr>
            <a:lvl3pPr indent="-342900" lvl="2" marL="1371600" rtl="0" algn="l">
              <a:lnSpc>
                <a:spcPct val="100000"/>
              </a:lnSpc>
              <a:spcBef>
                <a:spcPts val="360"/>
              </a:spcBef>
              <a:spcAft>
                <a:spcPts val="0"/>
              </a:spcAft>
              <a:buSzPts val="1800"/>
              <a:buChar char="•"/>
              <a:defRPr/>
            </a:lvl3pPr>
            <a:lvl4pPr indent="-342900" lvl="3" marL="1828800" rtl="0" algn="l">
              <a:lnSpc>
                <a:spcPct val="100000"/>
              </a:lnSpc>
              <a:spcBef>
                <a:spcPts val="360"/>
              </a:spcBef>
              <a:spcAft>
                <a:spcPts val="0"/>
              </a:spcAft>
              <a:buSzPts val="180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127" name="Google Shape;127;p13"/>
          <p:cNvSpPr txBox="1"/>
          <p:nvPr>
            <p:ph idx="10" type="dt"/>
          </p:nvPr>
        </p:nvSpPr>
        <p:spPr>
          <a:xfrm rot="-5400000">
            <a:off x="7551320" y="1645949"/>
            <a:ext cx="2438400" cy="3657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8" name="Google Shape;128;p13"/>
          <p:cNvSpPr txBox="1"/>
          <p:nvPr>
            <p:ph idx="11" type="ftr"/>
          </p:nvPr>
        </p:nvSpPr>
        <p:spPr>
          <a:xfrm rot="-5400000">
            <a:off x="7586870" y="4048780"/>
            <a:ext cx="2367300" cy="3657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9" name="Google Shape;129;p13"/>
          <p:cNvSpPr/>
          <p:nvPr>
            <p:ph idx="12" type="sldNum"/>
          </p:nvPr>
        </p:nvSpPr>
        <p:spPr>
          <a:xfrm>
            <a:off x="8531788" y="5648960"/>
            <a:ext cx="548700" cy="39630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Clr>
                <a:schemeClr val="dk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 name="Google Shape;25;p3"/>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SzPts val="1800"/>
              <a:buChar char="•"/>
              <a:defRPr/>
            </a:lvl1pPr>
            <a:lvl2pPr indent="-342900" lvl="1" marL="914400" rtl="0" algn="l">
              <a:lnSpc>
                <a:spcPct val="100000"/>
              </a:lnSpc>
              <a:spcBef>
                <a:spcPts val="360"/>
              </a:spcBef>
              <a:spcAft>
                <a:spcPts val="0"/>
              </a:spcAft>
              <a:buSzPts val="1800"/>
              <a:buChar char="•"/>
              <a:defRPr/>
            </a:lvl2pPr>
            <a:lvl3pPr indent="-342900" lvl="2" marL="1371600" rtl="0" algn="l">
              <a:lnSpc>
                <a:spcPct val="100000"/>
              </a:lnSpc>
              <a:spcBef>
                <a:spcPts val="360"/>
              </a:spcBef>
              <a:spcAft>
                <a:spcPts val="0"/>
              </a:spcAft>
              <a:buSzPts val="1800"/>
              <a:buChar char="•"/>
              <a:defRPr/>
            </a:lvl3pPr>
            <a:lvl4pPr indent="-342900" lvl="3" marL="1828800" rtl="0" algn="l">
              <a:lnSpc>
                <a:spcPct val="100000"/>
              </a:lnSpc>
              <a:spcBef>
                <a:spcPts val="360"/>
              </a:spcBef>
              <a:spcAft>
                <a:spcPts val="0"/>
              </a:spcAft>
              <a:buSzPts val="180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26" name="Google Shape;26;p3"/>
          <p:cNvSpPr txBox="1"/>
          <p:nvPr>
            <p:ph idx="10" type="dt"/>
          </p:nvPr>
        </p:nvSpPr>
        <p:spPr>
          <a:xfrm rot="-5400000">
            <a:off x="7551320" y="1645949"/>
            <a:ext cx="2438400" cy="3657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 name="Google Shape;27;p3"/>
          <p:cNvSpPr txBox="1"/>
          <p:nvPr>
            <p:ph idx="11" type="ftr"/>
          </p:nvPr>
        </p:nvSpPr>
        <p:spPr>
          <a:xfrm rot="-5400000">
            <a:off x="7586870" y="4048780"/>
            <a:ext cx="2367300" cy="3657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 name="Google Shape;28;p3"/>
          <p:cNvSpPr/>
          <p:nvPr>
            <p:ph idx="12" type="sldNum"/>
          </p:nvPr>
        </p:nvSpPr>
        <p:spPr>
          <a:xfrm>
            <a:off x="8531788" y="5648960"/>
            <a:ext cx="548700" cy="39630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29" name="Shape 29"/>
        <p:cNvGrpSpPr/>
        <p:nvPr/>
      </p:nvGrpSpPr>
      <p:grpSpPr>
        <a:xfrm>
          <a:off x="0" y="0"/>
          <a:ext cx="0" cy="0"/>
          <a:chOff x="0" y="0"/>
          <a:chExt cx="0" cy="0"/>
        </a:xfrm>
      </p:grpSpPr>
      <p:sp>
        <p:nvSpPr>
          <p:cNvPr id="30" name="Google Shape;30;p4"/>
          <p:cNvSpPr/>
          <p:nvPr/>
        </p:nvSpPr>
        <p:spPr>
          <a:xfrm>
            <a:off x="0" y="0"/>
            <a:ext cx="9144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
          <p:cNvSpPr/>
          <p:nvPr/>
        </p:nvSpPr>
        <p:spPr>
          <a:xfrm rot="5400000">
            <a:off x="-190350" y="2476204"/>
            <a:ext cx="11427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5400000">
            <a:off x="-190350" y="190350"/>
            <a:ext cx="11427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
          <p:cNvSpPr/>
          <p:nvPr/>
        </p:nvSpPr>
        <p:spPr>
          <a:xfrm rot="-5400000">
            <a:off x="-190216" y="762090"/>
            <a:ext cx="11427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
          <p:cNvSpPr/>
          <p:nvPr/>
        </p:nvSpPr>
        <p:spPr>
          <a:xfrm rot="5400000">
            <a:off x="1333578" y="2476204"/>
            <a:ext cx="11427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
          <p:cNvSpPr/>
          <p:nvPr/>
        </p:nvSpPr>
        <p:spPr>
          <a:xfrm rot="-5400000">
            <a:off x="1619350" y="6191051"/>
            <a:ext cx="571500" cy="762000"/>
          </a:xfrm>
          <a:prstGeom prst="rtTriangl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
          <p:cNvSpPr/>
          <p:nvPr/>
        </p:nvSpPr>
        <p:spPr>
          <a:xfrm rot="-5400000">
            <a:off x="1333712" y="762090"/>
            <a:ext cx="11427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
          <p:cNvSpPr/>
          <p:nvPr/>
        </p:nvSpPr>
        <p:spPr>
          <a:xfrm flipH="1" rot="-5400000">
            <a:off x="571748" y="2476204"/>
            <a:ext cx="11427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
          <p:cNvSpPr/>
          <p:nvPr/>
        </p:nvSpPr>
        <p:spPr>
          <a:xfrm rot="5400000">
            <a:off x="-190350" y="1333343"/>
            <a:ext cx="11427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
          <p:cNvSpPr/>
          <p:nvPr/>
        </p:nvSpPr>
        <p:spPr>
          <a:xfrm rot="-5400000">
            <a:off x="1333712" y="1905083"/>
            <a:ext cx="11427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
          <p:cNvSpPr/>
          <p:nvPr/>
        </p:nvSpPr>
        <p:spPr>
          <a:xfrm flipH="1" rot="-5400000">
            <a:off x="571748" y="190350"/>
            <a:ext cx="11427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p:cNvSpPr/>
          <p:nvPr/>
        </p:nvSpPr>
        <p:spPr>
          <a:xfrm flipH="1" rot="-5400000">
            <a:off x="571748" y="1333343"/>
            <a:ext cx="11427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p:nvPr/>
        </p:nvSpPr>
        <p:spPr>
          <a:xfrm rot="-5400000">
            <a:off x="95384" y="6191051"/>
            <a:ext cx="5715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p:nvPr/>
        </p:nvSpPr>
        <p:spPr>
          <a:xfrm flipH="1" rot="-5400000">
            <a:off x="95307" y="-94977"/>
            <a:ext cx="5715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
          <p:cNvSpPr/>
          <p:nvPr/>
        </p:nvSpPr>
        <p:spPr>
          <a:xfrm flipH="1" rot="-5400000">
            <a:off x="1619235" y="-94977"/>
            <a:ext cx="5715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
          <p:cNvSpPr/>
          <p:nvPr/>
        </p:nvSpPr>
        <p:spPr>
          <a:xfrm flipH="1" rot="5400000">
            <a:off x="571537" y="762090"/>
            <a:ext cx="11427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
          <p:cNvSpPr/>
          <p:nvPr/>
        </p:nvSpPr>
        <p:spPr>
          <a:xfrm flipH="1" rot="5400000">
            <a:off x="571537" y="1905083"/>
            <a:ext cx="11427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
          <p:cNvSpPr/>
          <p:nvPr/>
        </p:nvSpPr>
        <p:spPr>
          <a:xfrm rot="-5400000">
            <a:off x="-190216" y="1905083"/>
            <a:ext cx="11427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
          <p:cNvSpPr/>
          <p:nvPr/>
        </p:nvSpPr>
        <p:spPr>
          <a:xfrm rot="5400000">
            <a:off x="1333578" y="190350"/>
            <a:ext cx="11427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
          <p:cNvSpPr/>
          <p:nvPr/>
        </p:nvSpPr>
        <p:spPr>
          <a:xfrm rot="5400000">
            <a:off x="1333578" y="1333343"/>
            <a:ext cx="11427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
          <p:cNvSpPr/>
          <p:nvPr/>
        </p:nvSpPr>
        <p:spPr>
          <a:xfrm flipH="1" rot="5400000">
            <a:off x="857214" y="6191051"/>
            <a:ext cx="5715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
          <p:cNvSpPr/>
          <p:nvPr/>
        </p:nvSpPr>
        <p:spPr>
          <a:xfrm rot="5400000">
            <a:off x="857214" y="-94977"/>
            <a:ext cx="5715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
          <p:cNvSpPr/>
          <p:nvPr/>
        </p:nvSpPr>
        <p:spPr>
          <a:xfrm rot="5400000">
            <a:off x="-190350" y="4762105"/>
            <a:ext cx="11427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
          <p:cNvSpPr/>
          <p:nvPr/>
        </p:nvSpPr>
        <p:spPr>
          <a:xfrm rot="-5400000">
            <a:off x="-190216" y="3047991"/>
            <a:ext cx="11427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
          <p:cNvSpPr/>
          <p:nvPr/>
        </p:nvSpPr>
        <p:spPr>
          <a:xfrm rot="5400000">
            <a:off x="1333578" y="4762105"/>
            <a:ext cx="11427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
          <p:cNvSpPr/>
          <p:nvPr/>
        </p:nvSpPr>
        <p:spPr>
          <a:xfrm rot="-5400000">
            <a:off x="1333712" y="3047991"/>
            <a:ext cx="1142700" cy="762000"/>
          </a:xfrm>
          <a:prstGeom prst="triangle">
            <a:avLst>
              <a:gd fmla="val 50000"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
          <p:cNvSpPr/>
          <p:nvPr/>
        </p:nvSpPr>
        <p:spPr>
          <a:xfrm flipH="1" rot="-5400000">
            <a:off x="571748" y="4762105"/>
            <a:ext cx="11427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
          <p:cNvSpPr/>
          <p:nvPr/>
        </p:nvSpPr>
        <p:spPr>
          <a:xfrm rot="5400000">
            <a:off x="-190350" y="3619244"/>
            <a:ext cx="11427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
          <p:cNvSpPr/>
          <p:nvPr/>
        </p:nvSpPr>
        <p:spPr>
          <a:xfrm rot="-5400000">
            <a:off x="1333712" y="4190984"/>
            <a:ext cx="11427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
          <p:cNvSpPr/>
          <p:nvPr/>
        </p:nvSpPr>
        <p:spPr>
          <a:xfrm flipH="1" rot="-5400000">
            <a:off x="571748" y="3619244"/>
            <a:ext cx="11427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
          <p:cNvSpPr/>
          <p:nvPr/>
        </p:nvSpPr>
        <p:spPr>
          <a:xfrm flipH="1" rot="5400000">
            <a:off x="571537" y="3047991"/>
            <a:ext cx="11427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
          <p:cNvSpPr/>
          <p:nvPr/>
        </p:nvSpPr>
        <p:spPr>
          <a:xfrm flipH="1" rot="5400000">
            <a:off x="571537" y="4190984"/>
            <a:ext cx="11427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
          <p:cNvSpPr/>
          <p:nvPr/>
        </p:nvSpPr>
        <p:spPr>
          <a:xfrm rot="-5400000">
            <a:off x="-190216" y="4190984"/>
            <a:ext cx="11427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
          <p:cNvSpPr/>
          <p:nvPr/>
        </p:nvSpPr>
        <p:spPr>
          <a:xfrm rot="5400000">
            <a:off x="1333578" y="3619244"/>
            <a:ext cx="11427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
          <p:cNvSpPr/>
          <p:nvPr/>
        </p:nvSpPr>
        <p:spPr>
          <a:xfrm rot="-5400000">
            <a:off x="-190216" y="5334152"/>
            <a:ext cx="11427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
          <p:cNvSpPr/>
          <p:nvPr/>
        </p:nvSpPr>
        <p:spPr>
          <a:xfrm rot="-5400000">
            <a:off x="1333712" y="5334152"/>
            <a:ext cx="1142700" cy="762000"/>
          </a:xfrm>
          <a:prstGeom prst="triangle">
            <a:avLst>
              <a:gd fmla="val 50000"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
          <p:cNvSpPr/>
          <p:nvPr/>
        </p:nvSpPr>
        <p:spPr>
          <a:xfrm rot="5400000">
            <a:off x="-190350" y="5905405"/>
            <a:ext cx="11427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
          <p:cNvSpPr/>
          <p:nvPr/>
        </p:nvSpPr>
        <p:spPr>
          <a:xfrm flipH="1" rot="-5400000">
            <a:off x="571748" y="5905405"/>
            <a:ext cx="11427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
          <p:cNvSpPr/>
          <p:nvPr/>
        </p:nvSpPr>
        <p:spPr>
          <a:xfrm flipH="1" rot="5400000">
            <a:off x="571537" y="5334152"/>
            <a:ext cx="11427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
          <p:cNvSpPr/>
          <p:nvPr/>
        </p:nvSpPr>
        <p:spPr>
          <a:xfrm rot="5400000">
            <a:off x="1333616" y="5905015"/>
            <a:ext cx="11427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
          <p:cNvSpPr txBox="1"/>
          <p:nvPr>
            <p:ph type="title"/>
          </p:nvPr>
        </p:nvSpPr>
        <p:spPr>
          <a:xfrm>
            <a:off x="2894475" y="601295"/>
            <a:ext cx="5740800" cy="19236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4600"/>
              <a:buNone/>
              <a:defRPr b="1" sz="3600">
                <a:solidFill>
                  <a:srgbClr val="212121"/>
                </a:solidFill>
              </a:defRPr>
            </a:lvl1pPr>
            <a:lvl2pPr lvl="1" rtl="0" algn="l">
              <a:lnSpc>
                <a:spcPct val="100000"/>
              </a:lnSpc>
              <a:spcBef>
                <a:spcPts val="0"/>
              </a:spcBef>
              <a:spcAft>
                <a:spcPts val="0"/>
              </a:spcAft>
              <a:buSzPts val="1400"/>
              <a:buNone/>
              <a:defRPr b="1" sz="3600">
                <a:solidFill>
                  <a:srgbClr val="212121"/>
                </a:solidFill>
              </a:defRPr>
            </a:lvl2pPr>
            <a:lvl3pPr lvl="2" rtl="0" algn="l">
              <a:lnSpc>
                <a:spcPct val="100000"/>
              </a:lnSpc>
              <a:spcBef>
                <a:spcPts val="0"/>
              </a:spcBef>
              <a:spcAft>
                <a:spcPts val="0"/>
              </a:spcAft>
              <a:buSzPts val="1400"/>
              <a:buNone/>
              <a:defRPr b="1" sz="3600">
                <a:solidFill>
                  <a:srgbClr val="212121"/>
                </a:solidFill>
              </a:defRPr>
            </a:lvl3pPr>
            <a:lvl4pPr lvl="3" rtl="0" algn="l">
              <a:lnSpc>
                <a:spcPct val="100000"/>
              </a:lnSpc>
              <a:spcBef>
                <a:spcPts val="0"/>
              </a:spcBef>
              <a:spcAft>
                <a:spcPts val="0"/>
              </a:spcAft>
              <a:buSzPts val="1400"/>
              <a:buNone/>
              <a:defRPr b="1" sz="3600">
                <a:solidFill>
                  <a:srgbClr val="212121"/>
                </a:solidFill>
              </a:defRPr>
            </a:lvl4pPr>
            <a:lvl5pPr lvl="4" rtl="0" algn="l">
              <a:lnSpc>
                <a:spcPct val="100000"/>
              </a:lnSpc>
              <a:spcBef>
                <a:spcPts val="0"/>
              </a:spcBef>
              <a:spcAft>
                <a:spcPts val="0"/>
              </a:spcAft>
              <a:buSzPts val="1400"/>
              <a:buNone/>
              <a:defRPr b="1" sz="3600">
                <a:solidFill>
                  <a:srgbClr val="212121"/>
                </a:solidFill>
              </a:defRPr>
            </a:lvl5pPr>
            <a:lvl6pPr lvl="5" rtl="0" algn="l">
              <a:lnSpc>
                <a:spcPct val="100000"/>
              </a:lnSpc>
              <a:spcBef>
                <a:spcPts val="0"/>
              </a:spcBef>
              <a:spcAft>
                <a:spcPts val="0"/>
              </a:spcAft>
              <a:buSzPts val="1400"/>
              <a:buNone/>
              <a:defRPr b="1" sz="3600">
                <a:solidFill>
                  <a:srgbClr val="212121"/>
                </a:solidFill>
              </a:defRPr>
            </a:lvl6pPr>
            <a:lvl7pPr lvl="6" rtl="0" algn="l">
              <a:lnSpc>
                <a:spcPct val="100000"/>
              </a:lnSpc>
              <a:spcBef>
                <a:spcPts val="0"/>
              </a:spcBef>
              <a:spcAft>
                <a:spcPts val="0"/>
              </a:spcAft>
              <a:buSzPts val="1400"/>
              <a:buNone/>
              <a:defRPr b="1" sz="3600">
                <a:solidFill>
                  <a:srgbClr val="212121"/>
                </a:solidFill>
              </a:defRPr>
            </a:lvl7pPr>
            <a:lvl8pPr lvl="7" rtl="0" algn="l">
              <a:lnSpc>
                <a:spcPct val="100000"/>
              </a:lnSpc>
              <a:spcBef>
                <a:spcPts val="0"/>
              </a:spcBef>
              <a:spcAft>
                <a:spcPts val="0"/>
              </a:spcAft>
              <a:buSzPts val="1400"/>
              <a:buNone/>
              <a:defRPr b="1" sz="3600">
                <a:solidFill>
                  <a:srgbClr val="212121"/>
                </a:solidFill>
              </a:defRPr>
            </a:lvl8pPr>
            <a:lvl9pPr lvl="8" rtl="0" algn="l">
              <a:lnSpc>
                <a:spcPct val="100000"/>
              </a:lnSpc>
              <a:spcBef>
                <a:spcPts val="0"/>
              </a:spcBef>
              <a:spcAft>
                <a:spcPts val="0"/>
              </a:spcAft>
              <a:buSzPts val="1400"/>
              <a:buNone/>
              <a:defRPr b="1" sz="3600">
                <a:solidFill>
                  <a:srgbClr val="212121"/>
                </a:solidFill>
              </a:defRPr>
            </a:lvl9pPr>
          </a:lstStyle>
          <a:p/>
        </p:txBody>
      </p:sp>
      <p:sp>
        <p:nvSpPr>
          <p:cNvPr id="71" name="Google Shape;71;p4"/>
          <p:cNvSpPr txBox="1"/>
          <p:nvPr>
            <p:ph idx="1" type="body"/>
          </p:nvPr>
        </p:nvSpPr>
        <p:spPr>
          <a:xfrm>
            <a:off x="2894475" y="2585267"/>
            <a:ext cx="5740800" cy="3531900"/>
          </a:xfrm>
          <a:prstGeom prst="rect">
            <a:avLst/>
          </a:prstGeom>
          <a:noFill/>
          <a:ln>
            <a:noFill/>
          </a:ln>
        </p:spPr>
        <p:txBody>
          <a:bodyPr anchorCtr="0" anchor="t" bIns="45700" lIns="91425" spcFirstLastPara="1" rIns="91425" wrap="square" tIns="45700">
            <a:noAutofit/>
          </a:bodyPr>
          <a:lstStyle>
            <a:lvl1pPr indent="-355600" lvl="0" marL="457200" rtl="0" algn="l">
              <a:lnSpc>
                <a:spcPct val="115000"/>
              </a:lnSpc>
              <a:spcBef>
                <a:spcPts val="440"/>
              </a:spcBef>
              <a:spcAft>
                <a:spcPts val="0"/>
              </a:spcAft>
              <a:buClr>
                <a:srgbClr val="616161"/>
              </a:buClr>
              <a:buSzPts val="2000"/>
              <a:buChar char="•"/>
              <a:defRPr sz="2000">
                <a:solidFill>
                  <a:srgbClr val="616161"/>
                </a:solidFill>
              </a:defRPr>
            </a:lvl1pPr>
            <a:lvl2pPr indent="-330200" lvl="1" marL="914400" rtl="0" algn="l">
              <a:lnSpc>
                <a:spcPct val="115000"/>
              </a:lnSpc>
              <a:spcBef>
                <a:spcPts val="1600"/>
              </a:spcBef>
              <a:spcAft>
                <a:spcPts val="0"/>
              </a:spcAft>
              <a:buClr>
                <a:srgbClr val="616161"/>
              </a:buClr>
              <a:buSzPts val="1600"/>
              <a:buChar char="•"/>
              <a:defRPr sz="1600">
                <a:solidFill>
                  <a:srgbClr val="616161"/>
                </a:solidFill>
              </a:defRPr>
            </a:lvl2pPr>
            <a:lvl3pPr indent="-330200" lvl="2" marL="1371600" rtl="0" algn="l">
              <a:lnSpc>
                <a:spcPct val="115000"/>
              </a:lnSpc>
              <a:spcBef>
                <a:spcPts val="1600"/>
              </a:spcBef>
              <a:spcAft>
                <a:spcPts val="0"/>
              </a:spcAft>
              <a:buClr>
                <a:srgbClr val="616161"/>
              </a:buClr>
              <a:buSzPts val="1600"/>
              <a:buChar char="•"/>
              <a:defRPr sz="1600">
                <a:solidFill>
                  <a:srgbClr val="616161"/>
                </a:solidFill>
              </a:defRPr>
            </a:lvl3pPr>
            <a:lvl4pPr indent="-330200" lvl="3" marL="1828800" rtl="0" algn="l">
              <a:lnSpc>
                <a:spcPct val="115000"/>
              </a:lnSpc>
              <a:spcBef>
                <a:spcPts val="1600"/>
              </a:spcBef>
              <a:spcAft>
                <a:spcPts val="0"/>
              </a:spcAft>
              <a:buClr>
                <a:srgbClr val="616161"/>
              </a:buClr>
              <a:buSzPts val="1600"/>
              <a:buChar char="•"/>
              <a:defRPr sz="1600">
                <a:solidFill>
                  <a:srgbClr val="616161"/>
                </a:solidFill>
              </a:defRPr>
            </a:lvl4pPr>
            <a:lvl5pPr indent="-330200" lvl="4" marL="2286000" rtl="0" algn="l">
              <a:lnSpc>
                <a:spcPct val="115000"/>
              </a:lnSpc>
              <a:spcBef>
                <a:spcPts val="1600"/>
              </a:spcBef>
              <a:spcAft>
                <a:spcPts val="0"/>
              </a:spcAft>
              <a:buClr>
                <a:srgbClr val="616161"/>
              </a:buClr>
              <a:buSzPts val="1600"/>
              <a:buChar char="•"/>
              <a:defRPr sz="1600">
                <a:solidFill>
                  <a:srgbClr val="616161"/>
                </a:solidFill>
              </a:defRPr>
            </a:lvl5pPr>
            <a:lvl6pPr indent="-330200" lvl="5" marL="2743200" rtl="0" algn="l">
              <a:lnSpc>
                <a:spcPct val="115000"/>
              </a:lnSpc>
              <a:spcBef>
                <a:spcPts val="1600"/>
              </a:spcBef>
              <a:spcAft>
                <a:spcPts val="0"/>
              </a:spcAft>
              <a:buClr>
                <a:srgbClr val="616161"/>
              </a:buClr>
              <a:buSzPts val="1600"/>
              <a:buChar char="•"/>
              <a:defRPr sz="1600">
                <a:solidFill>
                  <a:srgbClr val="616161"/>
                </a:solidFill>
              </a:defRPr>
            </a:lvl6pPr>
            <a:lvl7pPr indent="-330200" lvl="6" marL="3200400" rtl="0" algn="l">
              <a:lnSpc>
                <a:spcPct val="115000"/>
              </a:lnSpc>
              <a:spcBef>
                <a:spcPts val="1600"/>
              </a:spcBef>
              <a:spcAft>
                <a:spcPts val="0"/>
              </a:spcAft>
              <a:buClr>
                <a:srgbClr val="616161"/>
              </a:buClr>
              <a:buSzPts val="1600"/>
              <a:buChar char="•"/>
              <a:defRPr sz="1600">
                <a:solidFill>
                  <a:srgbClr val="616161"/>
                </a:solidFill>
              </a:defRPr>
            </a:lvl7pPr>
            <a:lvl8pPr indent="-330200" lvl="7" marL="3657600" rtl="0" algn="l">
              <a:lnSpc>
                <a:spcPct val="115000"/>
              </a:lnSpc>
              <a:spcBef>
                <a:spcPts val="1600"/>
              </a:spcBef>
              <a:spcAft>
                <a:spcPts val="0"/>
              </a:spcAft>
              <a:buClr>
                <a:srgbClr val="616161"/>
              </a:buClr>
              <a:buSzPts val="1600"/>
              <a:buChar char="•"/>
              <a:defRPr sz="1600">
                <a:solidFill>
                  <a:srgbClr val="616161"/>
                </a:solidFill>
              </a:defRPr>
            </a:lvl8pPr>
            <a:lvl9pPr indent="-330200" lvl="8" marL="4114800" rtl="0" algn="l">
              <a:lnSpc>
                <a:spcPct val="115000"/>
              </a:lnSpc>
              <a:spcBef>
                <a:spcPts val="1600"/>
              </a:spcBef>
              <a:spcAft>
                <a:spcPts val="1600"/>
              </a:spcAft>
              <a:buClr>
                <a:srgbClr val="616161"/>
              </a:buClr>
              <a:buSzPts val="1600"/>
              <a:buChar char="•"/>
              <a:defRPr sz="1600">
                <a:solidFill>
                  <a:srgbClr val="616161"/>
                </a:solidFill>
              </a:defRPr>
            </a:lvl9pPr>
          </a:lstStyle>
          <a:p/>
        </p:txBody>
      </p:sp>
      <p:sp>
        <p:nvSpPr>
          <p:cNvPr id="72" name="Google Shape;72;p4"/>
          <p:cNvSpPr txBox="1"/>
          <p:nvPr>
            <p:ph idx="12" type="sldNum"/>
          </p:nvPr>
        </p:nvSpPr>
        <p:spPr>
          <a:xfrm>
            <a:off x="8472458" y="6217622"/>
            <a:ext cx="548700" cy="524700"/>
          </a:xfrm>
          <a:prstGeom prst="rect">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3" name="Shape 73"/>
        <p:cNvGrpSpPr/>
        <p:nvPr/>
      </p:nvGrpSpPr>
      <p:grpSpPr>
        <a:xfrm>
          <a:off x="0" y="0"/>
          <a:ext cx="0" cy="0"/>
          <a:chOff x="0" y="0"/>
          <a:chExt cx="0" cy="0"/>
        </a:xfrm>
      </p:grpSpPr>
      <p:sp>
        <p:nvSpPr>
          <p:cNvPr id="74" name="Google Shape;74;p5"/>
          <p:cNvSpPr txBox="1"/>
          <p:nvPr>
            <p:ph type="title"/>
          </p:nvPr>
        </p:nvSpPr>
        <p:spPr>
          <a:xfrm>
            <a:off x="722313" y="5486400"/>
            <a:ext cx="7659600" cy="11685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Clr>
                <a:schemeClr val="dk2"/>
              </a:buClr>
              <a:buSzPts val="3600"/>
              <a:buFont typeface="Calibri"/>
              <a:buNone/>
              <a:defRPr b="0" sz="3600" cap="none"/>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5" name="Google Shape;75;p5"/>
          <p:cNvSpPr txBox="1"/>
          <p:nvPr>
            <p:ph idx="1" type="body"/>
          </p:nvPr>
        </p:nvSpPr>
        <p:spPr>
          <a:xfrm>
            <a:off x="722313" y="3852863"/>
            <a:ext cx="6135600" cy="16335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00"/>
              </a:spcBef>
              <a:spcAft>
                <a:spcPts val="0"/>
              </a:spcAft>
              <a:buSzPts val="2000"/>
              <a:buNone/>
              <a:defRPr sz="2000">
                <a:solidFill>
                  <a:srgbClr val="888888"/>
                </a:solidFill>
              </a:defRPr>
            </a:lvl1pPr>
            <a:lvl2pPr indent="-228600" lvl="1" marL="914400" rtl="0" algn="l">
              <a:lnSpc>
                <a:spcPct val="100000"/>
              </a:lnSpc>
              <a:spcBef>
                <a:spcPts val="360"/>
              </a:spcBef>
              <a:spcAft>
                <a:spcPts val="0"/>
              </a:spcAft>
              <a:buSzPts val="1800"/>
              <a:buNone/>
              <a:defRPr sz="1800">
                <a:solidFill>
                  <a:srgbClr val="888888"/>
                </a:solidFill>
              </a:defRPr>
            </a:lvl2pPr>
            <a:lvl3pPr indent="-228600" lvl="2" marL="1371600" rtl="0" algn="l">
              <a:lnSpc>
                <a:spcPct val="100000"/>
              </a:lnSpc>
              <a:spcBef>
                <a:spcPts val="320"/>
              </a:spcBef>
              <a:spcAft>
                <a:spcPts val="0"/>
              </a:spcAft>
              <a:buSzPts val="1600"/>
              <a:buNone/>
              <a:defRPr sz="1600">
                <a:solidFill>
                  <a:srgbClr val="888888"/>
                </a:solidFill>
              </a:defRPr>
            </a:lvl3pPr>
            <a:lvl4pPr indent="-228600" lvl="3" marL="1828800" rtl="0" algn="l">
              <a:lnSpc>
                <a:spcPct val="100000"/>
              </a:lnSpc>
              <a:spcBef>
                <a:spcPts val="280"/>
              </a:spcBef>
              <a:spcAft>
                <a:spcPts val="0"/>
              </a:spcAft>
              <a:buSzPts val="1400"/>
              <a:buNone/>
              <a:defRPr sz="1400">
                <a:solidFill>
                  <a:srgbClr val="888888"/>
                </a:solidFill>
              </a:defRPr>
            </a:lvl4pPr>
            <a:lvl5pPr indent="-228600" lvl="4" marL="2286000" rtl="0" algn="l">
              <a:lnSpc>
                <a:spcPct val="100000"/>
              </a:lnSpc>
              <a:spcBef>
                <a:spcPts val="280"/>
              </a:spcBef>
              <a:spcAft>
                <a:spcPts val="0"/>
              </a:spcAft>
              <a:buSzPts val="1400"/>
              <a:buNone/>
              <a:defRPr sz="1400">
                <a:solidFill>
                  <a:srgbClr val="888888"/>
                </a:solidFill>
              </a:defRPr>
            </a:lvl5pPr>
            <a:lvl6pPr indent="-228600" lvl="5" marL="2743200" rtl="0" algn="l">
              <a:lnSpc>
                <a:spcPct val="100000"/>
              </a:lnSpc>
              <a:spcBef>
                <a:spcPts val="280"/>
              </a:spcBef>
              <a:spcAft>
                <a:spcPts val="0"/>
              </a:spcAft>
              <a:buSzPts val="1400"/>
              <a:buNone/>
              <a:defRPr sz="1400">
                <a:solidFill>
                  <a:srgbClr val="888888"/>
                </a:solidFill>
              </a:defRPr>
            </a:lvl6pPr>
            <a:lvl7pPr indent="-228600" lvl="6" marL="3200400" rtl="0" algn="l">
              <a:lnSpc>
                <a:spcPct val="100000"/>
              </a:lnSpc>
              <a:spcBef>
                <a:spcPts val="280"/>
              </a:spcBef>
              <a:spcAft>
                <a:spcPts val="0"/>
              </a:spcAft>
              <a:buSzPts val="1400"/>
              <a:buNone/>
              <a:defRPr sz="1400">
                <a:solidFill>
                  <a:srgbClr val="888888"/>
                </a:solidFill>
              </a:defRPr>
            </a:lvl7pPr>
            <a:lvl8pPr indent="-228600" lvl="7" marL="3657600" rtl="0" algn="l">
              <a:lnSpc>
                <a:spcPct val="100000"/>
              </a:lnSpc>
              <a:spcBef>
                <a:spcPts val="280"/>
              </a:spcBef>
              <a:spcAft>
                <a:spcPts val="0"/>
              </a:spcAft>
              <a:buSzPts val="1400"/>
              <a:buNone/>
              <a:defRPr sz="1400">
                <a:solidFill>
                  <a:srgbClr val="888888"/>
                </a:solidFill>
              </a:defRPr>
            </a:lvl8pPr>
            <a:lvl9pPr indent="-228600" lvl="8" marL="4114800" rtl="0" algn="l">
              <a:lnSpc>
                <a:spcPct val="100000"/>
              </a:lnSpc>
              <a:spcBef>
                <a:spcPts val="280"/>
              </a:spcBef>
              <a:spcAft>
                <a:spcPts val="0"/>
              </a:spcAft>
              <a:buSzPts val="1400"/>
              <a:buNone/>
              <a:defRPr sz="1400">
                <a:solidFill>
                  <a:srgbClr val="888888"/>
                </a:solidFill>
              </a:defRPr>
            </a:lvl9pPr>
          </a:lstStyle>
          <a:p/>
        </p:txBody>
      </p:sp>
      <p:sp>
        <p:nvSpPr>
          <p:cNvPr id="76" name="Google Shape;76;p5"/>
          <p:cNvSpPr txBox="1"/>
          <p:nvPr>
            <p:ph idx="10" type="dt"/>
          </p:nvPr>
        </p:nvSpPr>
        <p:spPr>
          <a:xfrm rot="-5400000">
            <a:off x="7551320" y="1645949"/>
            <a:ext cx="2438400" cy="3657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7" name="Google Shape;77;p5"/>
          <p:cNvSpPr txBox="1"/>
          <p:nvPr>
            <p:ph idx="11" type="ftr"/>
          </p:nvPr>
        </p:nvSpPr>
        <p:spPr>
          <a:xfrm rot="-5400000">
            <a:off x="7586870" y="4048780"/>
            <a:ext cx="2367300" cy="3657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8" name="Google Shape;78;p5"/>
          <p:cNvSpPr/>
          <p:nvPr>
            <p:ph idx="12" type="sldNum"/>
          </p:nvPr>
        </p:nvSpPr>
        <p:spPr>
          <a:xfrm>
            <a:off x="8531788" y="5648960"/>
            <a:ext cx="548700" cy="39630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9" name="Shape 79"/>
        <p:cNvGrpSpPr/>
        <p:nvPr/>
      </p:nvGrpSpPr>
      <p:grpSpPr>
        <a:xfrm>
          <a:off x="0" y="0"/>
          <a:ext cx="0" cy="0"/>
          <a:chOff x="0" y="0"/>
          <a:chExt cx="0" cy="0"/>
        </a:xfrm>
      </p:grpSpPr>
      <p:sp>
        <p:nvSpPr>
          <p:cNvPr id="80" name="Google Shape;80;p6"/>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Clr>
                <a:schemeClr val="dk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1" name="Google Shape;81;p6"/>
          <p:cNvSpPr txBox="1"/>
          <p:nvPr>
            <p:ph idx="1" type="body"/>
          </p:nvPr>
        </p:nvSpPr>
        <p:spPr>
          <a:xfrm>
            <a:off x="457200" y="1536192"/>
            <a:ext cx="3657600" cy="4590300"/>
          </a:xfrm>
          <a:prstGeom prst="rect">
            <a:avLst/>
          </a:prstGeom>
          <a:noFill/>
          <a:ln>
            <a:noFill/>
          </a:ln>
        </p:spPr>
        <p:txBody>
          <a:bodyPr anchorCtr="0" anchor="t" bIns="45700" lIns="91425" spcFirstLastPara="1" rIns="91425" wrap="square" tIns="45700">
            <a:noAutofit/>
          </a:bodyPr>
          <a:lstStyle>
            <a:lvl1pPr indent="-406400" lvl="0" marL="457200" rtl="0" algn="l">
              <a:lnSpc>
                <a:spcPct val="100000"/>
              </a:lnSpc>
              <a:spcBef>
                <a:spcPts val="560"/>
              </a:spcBef>
              <a:spcAft>
                <a:spcPts val="0"/>
              </a:spcAft>
              <a:buSzPts val="2800"/>
              <a:buChar char="•"/>
              <a:defRPr sz="2800"/>
            </a:lvl1pPr>
            <a:lvl2pPr indent="-381000" lvl="1" marL="914400" rtl="0" algn="l">
              <a:lnSpc>
                <a:spcPct val="100000"/>
              </a:lnSpc>
              <a:spcBef>
                <a:spcPts val="480"/>
              </a:spcBef>
              <a:spcAft>
                <a:spcPts val="0"/>
              </a:spcAft>
              <a:buSzPts val="2400"/>
              <a:buChar char="•"/>
              <a:defRPr sz="2400"/>
            </a:lvl2pPr>
            <a:lvl3pPr indent="-355600" lvl="2" marL="1371600" rtl="0" algn="l">
              <a:lnSpc>
                <a:spcPct val="100000"/>
              </a:lnSpc>
              <a:spcBef>
                <a:spcPts val="400"/>
              </a:spcBef>
              <a:spcAft>
                <a:spcPts val="0"/>
              </a:spcAft>
              <a:buSzPts val="2000"/>
              <a:buChar char="•"/>
              <a:defRPr sz="2000"/>
            </a:lvl3pPr>
            <a:lvl4pPr indent="-342900" lvl="3" marL="1828800" rtl="0" algn="l">
              <a:lnSpc>
                <a:spcPct val="100000"/>
              </a:lnSpc>
              <a:spcBef>
                <a:spcPts val="360"/>
              </a:spcBef>
              <a:spcAft>
                <a:spcPts val="0"/>
              </a:spcAft>
              <a:buSzPts val="1800"/>
              <a:buChar char="•"/>
              <a:defRPr sz="1800"/>
            </a:lvl4pPr>
            <a:lvl5pPr indent="-342900" lvl="4" marL="2286000" rtl="0" algn="l">
              <a:lnSpc>
                <a:spcPct val="100000"/>
              </a:lnSpc>
              <a:spcBef>
                <a:spcPts val="360"/>
              </a:spcBef>
              <a:spcAft>
                <a:spcPts val="0"/>
              </a:spcAft>
              <a:buSzPts val="1800"/>
              <a:buChar char="•"/>
              <a:defRPr sz="1800"/>
            </a:lvl5pPr>
            <a:lvl6pPr indent="-342900" lvl="5" marL="2743200" rtl="0" algn="l">
              <a:lnSpc>
                <a:spcPct val="100000"/>
              </a:lnSpc>
              <a:spcBef>
                <a:spcPts val="360"/>
              </a:spcBef>
              <a:spcAft>
                <a:spcPts val="0"/>
              </a:spcAft>
              <a:buSzPts val="1800"/>
              <a:buChar char="•"/>
              <a:defRPr sz="1800"/>
            </a:lvl6pPr>
            <a:lvl7pPr indent="-342900" lvl="6" marL="3200400" rtl="0" algn="l">
              <a:lnSpc>
                <a:spcPct val="100000"/>
              </a:lnSpc>
              <a:spcBef>
                <a:spcPts val="360"/>
              </a:spcBef>
              <a:spcAft>
                <a:spcPts val="0"/>
              </a:spcAft>
              <a:buSzPts val="1800"/>
              <a:buChar char="•"/>
              <a:defRPr sz="1800"/>
            </a:lvl7pPr>
            <a:lvl8pPr indent="-342900" lvl="7" marL="3657600" rtl="0" algn="l">
              <a:lnSpc>
                <a:spcPct val="100000"/>
              </a:lnSpc>
              <a:spcBef>
                <a:spcPts val="360"/>
              </a:spcBef>
              <a:spcAft>
                <a:spcPts val="0"/>
              </a:spcAft>
              <a:buSzPts val="1800"/>
              <a:buChar char="•"/>
              <a:defRPr sz="1800"/>
            </a:lvl8pPr>
            <a:lvl9pPr indent="-342900" lvl="8" marL="4114800" rtl="0" algn="l">
              <a:lnSpc>
                <a:spcPct val="100000"/>
              </a:lnSpc>
              <a:spcBef>
                <a:spcPts val="360"/>
              </a:spcBef>
              <a:spcAft>
                <a:spcPts val="0"/>
              </a:spcAft>
              <a:buSzPts val="1800"/>
              <a:buChar char="•"/>
              <a:defRPr sz="1800"/>
            </a:lvl9pPr>
          </a:lstStyle>
          <a:p/>
        </p:txBody>
      </p:sp>
      <p:sp>
        <p:nvSpPr>
          <p:cNvPr id="82" name="Google Shape;82;p6"/>
          <p:cNvSpPr txBox="1"/>
          <p:nvPr>
            <p:ph idx="2" type="body"/>
          </p:nvPr>
        </p:nvSpPr>
        <p:spPr>
          <a:xfrm>
            <a:off x="4419600" y="1536192"/>
            <a:ext cx="3657600" cy="4590300"/>
          </a:xfrm>
          <a:prstGeom prst="rect">
            <a:avLst/>
          </a:prstGeom>
          <a:noFill/>
          <a:ln>
            <a:noFill/>
          </a:ln>
        </p:spPr>
        <p:txBody>
          <a:bodyPr anchorCtr="0" anchor="t" bIns="45700" lIns="91425" spcFirstLastPara="1" rIns="91425" wrap="square" tIns="45700">
            <a:noAutofit/>
          </a:bodyPr>
          <a:lstStyle>
            <a:lvl1pPr indent="-406400" lvl="0" marL="457200" rtl="0" algn="l">
              <a:lnSpc>
                <a:spcPct val="100000"/>
              </a:lnSpc>
              <a:spcBef>
                <a:spcPts val="560"/>
              </a:spcBef>
              <a:spcAft>
                <a:spcPts val="0"/>
              </a:spcAft>
              <a:buSzPts val="2800"/>
              <a:buChar char="•"/>
              <a:defRPr sz="2800"/>
            </a:lvl1pPr>
            <a:lvl2pPr indent="-381000" lvl="1" marL="914400" rtl="0" algn="l">
              <a:lnSpc>
                <a:spcPct val="100000"/>
              </a:lnSpc>
              <a:spcBef>
                <a:spcPts val="480"/>
              </a:spcBef>
              <a:spcAft>
                <a:spcPts val="0"/>
              </a:spcAft>
              <a:buSzPts val="2400"/>
              <a:buChar char="•"/>
              <a:defRPr sz="2400"/>
            </a:lvl2pPr>
            <a:lvl3pPr indent="-355600" lvl="2" marL="1371600" rtl="0" algn="l">
              <a:lnSpc>
                <a:spcPct val="100000"/>
              </a:lnSpc>
              <a:spcBef>
                <a:spcPts val="400"/>
              </a:spcBef>
              <a:spcAft>
                <a:spcPts val="0"/>
              </a:spcAft>
              <a:buSzPts val="2000"/>
              <a:buChar char="•"/>
              <a:defRPr sz="2000"/>
            </a:lvl3pPr>
            <a:lvl4pPr indent="-342900" lvl="3" marL="1828800" rtl="0" algn="l">
              <a:lnSpc>
                <a:spcPct val="100000"/>
              </a:lnSpc>
              <a:spcBef>
                <a:spcPts val="360"/>
              </a:spcBef>
              <a:spcAft>
                <a:spcPts val="0"/>
              </a:spcAft>
              <a:buSzPts val="1800"/>
              <a:buChar char="•"/>
              <a:defRPr sz="1800"/>
            </a:lvl4pPr>
            <a:lvl5pPr indent="-342900" lvl="4" marL="2286000" rtl="0" algn="l">
              <a:lnSpc>
                <a:spcPct val="100000"/>
              </a:lnSpc>
              <a:spcBef>
                <a:spcPts val="360"/>
              </a:spcBef>
              <a:spcAft>
                <a:spcPts val="0"/>
              </a:spcAft>
              <a:buSzPts val="1800"/>
              <a:buChar char="•"/>
              <a:defRPr sz="1800"/>
            </a:lvl5pPr>
            <a:lvl6pPr indent="-342900" lvl="5" marL="2743200" rtl="0" algn="l">
              <a:lnSpc>
                <a:spcPct val="100000"/>
              </a:lnSpc>
              <a:spcBef>
                <a:spcPts val="360"/>
              </a:spcBef>
              <a:spcAft>
                <a:spcPts val="0"/>
              </a:spcAft>
              <a:buSzPts val="1800"/>
              <a:buChar char="•"/>
              <a:defRPr sz="1800"/>
            </a:lvl6pPr>
            <a:lvl7pPr indent="-342900" lvl="6" marL="3200400" rtl="0" algn="l">
              <a:lnSpc>
                <a:spcPct val="100000"/>
              </a:lnSpc>
              <a:spcBef>
                <a:spcPts val="360"/>
              </a:spcBef>
              <a:spcAft>
                <a:spcPts val="0"/>
              </a:spcAft>
              <a:buSzPts val="1800"/>
              <a:buChar char="•"/>
              <a:defRPr sz="1800"/>
            </a:lvl7pPr>
            <a:lvl8pPr indent="-342900" lvl="7" marL="3657600" rtl="0" algn="l">
              <a:lnSpc>
                <a:spcPct val="100000"/>
              </a:lnSpc>
              <a:spcBef>
                <a:spcPts val="360"/>
              </a:spcBef>
              <a:spcAft>
                <a:spcPts val="0"/>
              </a:spcAft>
              <a:buSzPts val="1800"/>
              <a:buChar char="•"/>
              <a:defRPr sz="1800"/>
            </a:lvl8pPr>
            <a:lvl9pPr indent="-342900" lvl="8" marL="4114800" rtl="0" algn="l">
              <a:lnSpc>
                <a:spcPct val="100000"/>
              </a:lnSpc>
              <a:spcBef>
                <a:spcPts val="360"/>
              </a:spcBef>
              <a:spcAft>
                <a:spcPts val="0"/>
              </a:spcAft>
              <a:buSzPts val="1800"/>
              <a:buChar char="•"/>
              <a:defRPr sz="1800"/>
            </a:lvl9pPr>
          </a:lstStyle>
          <a:p/>
        </p:txBody>
      </p:sp>
      <p:sp>
        <p:nvSpPr>
          <p:cNvPr id="83" name="Google Shape;83;p6"/>
          <p:cNvSpPr txBox="1"/>
          <p:nvPr>
            <p:ph idx="10" type="dt"/>
          </p:nvPr>
        </p:nvSpPr>
        <p:spPr>
          <a:xfrm rot="-5400000">
            <a:off x="7551320" y="1645949"/>
            <a:ext cx="2438400" cy="3657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4" name="Google Shape;84;p6"/>
          <p:cNvSpPr txBox="1"/>
          <p:nvPr>
            <p:ph idx="11" type="ftr"/>
          </p:nvPr>
        </p:nvSpPr>
        <p:spPr>
          <a:xfrm rot="-5400000">
            <a:off x="7586870" y="4048780"/>
            <a:ext cx="2367300" cy="3657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5" name="Google Shape;85;p6"/>
          <p:cNvSpPr/>
          <p:nvPr>
            <p:ph idx="12" type="sldNum"/>
          </p:nvPr>
        </p:nvSpPr>
        <p:spPr>
          <a:xfrm>
            <a:off x="8531788" y="5648960"/>
            <a:ext cx="548700" cy="39630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6" name="Shape 86"/>
        <p:cNvGrpSpPr/>
        <p:nvPr/>
      </p:nvGrpSpPr>
      <p:grpSpPr>
        <a:xfrm>
          <a:off x="0" y="0"/>
          <a:ext cx="0" cy="0"/>
          <a:chOff x="0" y="0"/>
          <a:chExt cx="0" cy="0"/>
        </a:xfrm>
      </p:grpSpPr>
      <p:sp>
        <p:nvSpPr>
          <p:cNvPr id="87" name="Google Shape;87;p7"/>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Clr>
                <a:schemeClr val="dk2"/>
              </a:buClr>
              <a:buSzPts val="4600"/>
              <a:buFont typeface="Calibri"/>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8" name="Google Shape;88;p7"/>
          <p:cNvSpPr txBox="1"/>
          <p:nvPr>
            <p:ph idx="1" type="body"/>
          </p:nvPr>
        </p:nvSpPr>
        <p:spPr>
          <a:xfrm>
            <a:off x="457200" y="1535113"/>
            <a:ext cx="3657600" cy="639900"/>
          </a:xfrm>
          <a:prstGeom prst="rect">
            <a:avLst/>
          </a:prstGeom>
          <a:noFill/>
          <a:ln>
            <a:noFill/>
          </a:ln>
        </p:spPr>
        <p:txBody>
          <a:bodyPr anchorCtr="0" anchor="b" bIns="45700" lIns="91425" spcFirstLastPara="1" rIns="91425" wrap="square" tIns="45700">
            <a:noAutofit/>
          </a:bodyPr>
          <a:lstStyle>
            <a:lvl1pPr indent="-228600" lvl="0" marL="457200" rtl="0" algn="ctr">
              <a:lnSpc>
                <a:spcPct val="100000"/>
              </a:lnSpc>
              <a:spcBef>
                <a:spcPts val="400"/>
              </a:spcBef>
              <a:spcAft>
                <a:spcPts val="0"/>
              </a:spcAft>
              <a:buSzPts val="2000"/>
              <a:buNone/>
              <a:defRPr b="1" sz="2000">
                <a:solidFill>
                  <a:schemeClr val="dk2"/>
                </a:solidFill>
              </a:defRPr>
            </a:lvl1pPr>
            <a:lvl2pPr indent="-228600" lvl="1" marL="914400" rtl="0" algn="l">
              <a:lnSpc>
                <a:spcPct val="100000"/>
              </a:lnSpc>
              <a:spcBef>
                <a:spcPts val="400"/>
              </a:spcBef>
              <a:spcAft>
                <a:spcPts val="0"/>
              </a:spcAft>
              <a:buSzPts val="2000"/>
              <a:buNone/>
              <a:defRPr b="1" sz="2000"/>
            </a:lvl2pPr>
            <a:lvl3pPr indent="-228600" lvl="2" marL="1371600" rtl="0" algn="l">
              <a:lnSpc>
                <a:spcPct val="100000"/>
              </a:lnSpc>
              <a:spcBef>
                <a:spcPts val="360"/>
              </a:spcBef>
              <a:spcAft>
                <a:spcPts val="0"/>
              </a:spcAft>
              <a:buSzPts val="1800"/>
              <a:buNone/>
              <a:defRPr b="1" sz="1800"/>
            </a:lvl3pPr>
            <a:lvl4pPr indent="-228600" lvl="3" marL="1828800" rtl="0" algn="l">
              <a:lnSpc>
                <a:spcPct val="100000"/>
              </a:lnSpc>
              <a:spcBef>
                <a:spcPts val="320"/>
              </a:spcBef>
              <a:spcAft>
                <a:spcPts val="0"/>
              </a:spcAft>
              <a:buSzPts val="1600"/>
              <a:buNone/>
              <a:defRPr b="1" sz="1600"/>
            </a:lvl4pPr>
            <a:lvl5pPr indent="-228600" lvl="4" marL="2286000" rtl="0" algn="l">
              <a:lnSpc>
                <a:spcPct val="100000"/>
              </a:lnSpc>
              <a:spcBef>
                <a:spcPts val="320"/>
              </a:spcBef>
              <a:spcAft>
                <a:spcPts val="0"/>
              </a:spcAft>
              <a:buSzPts val="1600"/>
              <a:buNone/>
              <a:defRPr b="1" sz="1600"/>
            </a:lvl5pPr>
            <a:lvl6pPr indent="-228600" lvl="5" marL="2743200" rtl="0" algn="l">
              <a:lnSpc>
                <a:spcPct val="100000"/>
              </a:lnSpc>
              <a:spcBef>
                <a:spcPts val="320"/>
              </a:spcBef>
              <a:spcAft>
                <a:spcPts val="0"/>
              </a:spcAft>
              <a:buSzPts val="1600"/>
              <a:buNone/>
              <a:defRPr b="1" sz="1600"/>
            </a:lvl6pPr>
            <a:lvl7pPr indent="-228600" lvl="6" marL="3200400" rtl="0" algn="l">
              <a:lnSpc>
                <a:spcPct val="100000"/>
              </a:lnSpc>
              <a:spcBef>
                <a:spcPts val="320"/>
              </a:spcBef>
              <a:spcAft>
                <a:spcPts val="0"/>
              </a:spcAft>
              <a:buSzPts val="1600"/>
              <a:buNone/>
              <a:defRPr b="1" sz="1600"/>
            </a:lvl7pPr>
            <a:lvl8pPr indent="-228600" lvl="7" marL="3657600" rtl="0" algn="l">
              <a:lnSpc>
                <a:spcPct val="100000"/>
              </a:lnSpc>
              <a:spcBef>
                <a:spcPts val="320"/>
              </a:spcBef>
              <a:spcAft>
                <a:spcPts val="0"/>
              </a:spcAft>
              <a:buSzPts val="1600"/>
              <a:buNone/>
              <a:defRPr b="1" sz="1600"/>
            </a:lvl8pPr>
            <a:lvl9pPr indent="-228600" lvl="8" marL="4114800" rtl="0" algn="l">
              <a:lnSpc>
                <a:spcPct val="100000"/>
              </a:lnSpc>
              <a:spcBef>
                <a:spcPts val="320"/>
              </a:spcBef>
              <a:spcAft>
                <a:spcPts val="0"/>
              </a:spcAft>
              <a:buSzPts val="1600"/>
              <a:buNone/>
              <a:defRPr b="1" sz="1600"/>
            </a:lvl9pPr>
          </a:lstStyle>
          <a:p/>
        </p:txBody>
      </p:sp>
      <p:sp>
        <p:nvSpPr>
          <p:cNvPr id="89" name="Google Shape;89;p7"/>
          <p:cNvSpPr txBox="1"/>
          <p:nvPr>
            <p:ph idx="2" type="body"/>
          </p:nvPr>
        </p:nvSpPr>
        <p:spPr>
          <a:xfrm>
            <a:off x="457200" y="2174875"/>
            <a:ext cx="3657600" cy="3951300"/>
          </a:xfrm>
          <a:prstGeom prst="rect">
            <a:avLst/>
          </a:prstGeom>
          <a:noFill/>
          <a:ln>
            <a:noFill/>
          </a:ln>
        </p:spPr>
        <p:txBody>
          <a:bodyPr anchorCtr="0" anchor="t" bIns="45700" lIns="91425" spcFirstLastPara="1" rIns="91425" wrap="square" tIns="45700">
            <a:noAutofit/>
          </a:bodyPr>
          <a:lstStyle>
            <a:lvl1pPr indent="-381000" lvl="0" marL="457200" rtl="0" algn="l">
              <a:lnSpc>
                <a:spcPct val="100000"/>
              </a:lnSpc>
              <a:spcBef>
                <a:spcPts val="480"/>
              </a:spcBef>
              <a:spcAft>
                <a:spcPts val="0"/>
              </a:spcAft>
              <a:buSzPts val="2400"/>
              <a:buChar char="•"/>
              <a:defRPr sz="2400"/>
            </a:lvl1pPr>
            <a:lvl2pPr indent="-355600" lvl="1" marL="914400" rtl="0" algn="l">
              <a:lnSpc>
                <a:spcPct val="100000"/>
              </a:lnSpc>
              <a:spcBef>
                <a:spcPts val="400"/>
              </a:spcBef>
              <a:spcAft>
                <a:spcPts val="0"/>
              </a:spcAft>
              <a:buSzPts val="2000"/>
              <a:buChar char="•"/>
              <a:defRPr sz="2000"/>
            </a:lvl2pPr>
            <a:lvl3pPr indent="-342900" lvl="2" marL="1371600" rtl="0" algn="l">
              <a:lnSpc>
                <a:spcPct val="100000"/>
              </a:lnSpc>
              <a:spcBef>
                <a:spcPts val="360"/>
              </a:spcBef>
              <a:spcAft>
                <a:spcPts val="0"/>
              </a:spcAft>
              <a:buSzPts val="1800"/>
              <a:buChar char="•"/>
              <a:defRPr sz="1800"/>
            </a:lvl3pPr>
            <a:lvl4pPr indent="-330200" lvl="3" marL="1828800" rtl="0" algn="l">
              <a:lnSpc>
                <a:spcPct val="100000"/>
              </a:lnSpc>
              <a:spcBef>
                <a:spcPts val="320"/>
              </a:spcBef>
              <a:spcAft>
                <a:spcPts val="0"/>
              </a:spcAft>
              <a:buSzPts val="1600"/>
              <a:buChar char="•"/>
              <a:defRPr sz="1600"/>
            </a:lvl4pPr>
            <a:lvl5pPr indent="-330200" lvl="4" marL="2286000" rtl="0" algn="l">
              <a:lnSpc>
                <a:spcPct val="100000"/>
              </a:lnSpc>
              <a:spcBef>
                <a:spcPts val="320"/>
              </a:spcBef>
              <a:spcAft>
                <a:spcPts val="0"/>
              </a:spcAft>
              <a:buSzPts val="1600"/>
              <a:buChar char="•"/>
              <a:defRPr sz="1600"/>
            </a:lvl5pPr>
            <a:lvl6pPr indent="-330200" lvl="5" marL="2743200" rtl="0" algn="l">
              <a:lnSpc>
                <a:spcPct val="100000"/>
              </a:lnSpc>
              <a:spcBef>
                <a:spcPts val="320"/>
              </a:spcBef>
              <a:spcAft>
                <a:spcPts val="0"/>
              </a:spcAft>
              <a:buSzPts val="1600"/>
              <a:buChar char="•"/>
              <a:defRPr sz="1600"/>
            </a:lvl6pPr>
            <a:lvl7pPr indent="-330200" lvl="6" marL="3200400" rtl="0" algn="l">
              <a:lnSpc>
                <a:spcPct val="100000"/>
              </a:lnSpc>
              <a:spcBef>
                <a:spcPts val="320"/>
              </a:spcBef>
              <a:spcAft>
                <a:spcPts val="0"/>
              </a:spcAft>
              <a:buSzPts val="1600"/>
              <a:buChar char="•"/>
              <a:defRPr sz="1600"/>
            </a:lvl7pPr>
            <a:lvl8pPr indent="-330200" lvl="7" marL="3657600" rtl="0" algn="l">
              <a:lnSpc>
                <a:spcPct val="100000"/>
              </a:lnSpc>
              <a:spcBef>
                <a:spcPts val="320"/>
              </a:spcBef>
              <a:spcAft>
                <a:spcPts val="0"/>
              </a:spcAft>
              <a:buSzPts val="1600"/>
              <a:buChar char="•"/>
              <a:defRPr sz="1600"/>
            </a:lvl8pPr>
            <a:lvl9pPr indent="-330200" lvl="8" marL="4114800" rtl="0" algn="l">
              <a:lnSpc>
                <a:spcPct val="100000"/>
              </a:lnSpc>
              <a:spcBef>
                <a:spcPts val="320"/>
              </a:spcBef>
              <a:spcAft>
                <a:spcPts val="0"/>
              </a:spcAft>
              <a:buSzPts val="1600"/>
              <a:buChar char="•"/>
              <a:defRPr sz="1600"/>
            </a:lvl9pPr>
          </a:lstStyle>
          <a:p/>
        </p:txBody>
      </p:sp>
      <p:sp>
        <p:nvSpPr>
          <p:cNvPr id="90" name="Google Shape;90;p7"/>
          <p:cNvSpPr txBox="1"/>
          <p:nvPr>
            <p:ph idx="3" type="body"/>
          </p:nvPr>
        </p:nvSpPr>
        <p:spPr>
          <a:xfrm>
            <a:off x="4419600" y="1535113"/>
            <a:ext cx="3657600" cy="639900"/>
          </a:xfrm>
          <a:prstGeom prst="rect">
            <a:avLst/>
          </a:prstGeom>
          <a:noFill/>
          <a:ln>
            <a:noFill/>
          </a:ln>
        </p:spPr>
        <p:txBody>
          <a:bodyPr anchorCtr="0" anchor="b" bIns="45700" lIns="91425" spcFirstLastPara="1" rIns="91425" wrap="square" tIns="45700">
            <a:noAutofit/>
          </a:bodyPr>
          <a:lstStyle>
            <a:lvl1pPr indent="-228600" lvl="0" marL="457200" rtl="0" algn="ctr">
              <a:lnSpc>
                <a:spcPct val="100000"/>
              </a:lnSpc>
              <a:spcBef>
                <a:spcPts val="400"/>
              </a:spcBef>
              <a:spcAft>
                <a:spcPts val="0"/>
              </a:spcAft>
              <a:buSzPts val="2000"/>
              <a:buNone/>
              <a:defRPr b="1" sz="2000">
                <a:solidFill>
                  <a:schemeClr val="dk2"/>
                </a:solidFill>
              </a:defRPr>
            </a:lvl1pPr>
            <a:lvl2pPr indent="-228600" lvl="1" marL="914400" rtl="0" algn="l">
              <a:lnSpc>
                <a:spcPct val="100000"/>
              </a:lnSpc>
              <a:spcBef>
                <a:spcPts val="400"/>
              </a:spcBef>
              <a:spcAft>
                <a:spcPts val="0"/>
              </a:spcAft>
              <a:buSzPts val="2000"/>
              <a:buNone/>
              <a:defRPr b="1" sz="2000"/>
            </a:lvl2pPr>
            <a:lvl3pPr indent="-228600" lvl="2" marL="1371600" rtl="0" algn="l">
              <a:lnSpc>
                <a:spcPct val="100000"/>
              </a:lnSpc>
              <a:spcBef>
                <a:spcPts val="360"/>
              </a:spcBef>
              <a:spcAft>
                <a:spcPts val="0"/>
              </a:spcAft>
              <a:buSzPts val="1800"/>
              <a:buNone/>
              <a:defRPr b="1" sz="1800"/>
            </a:lvl3pPr>
            <a:lvl4pPr indent="-228600" lvl="3" marL="1828800" rtl="0" algn="l">
              <a:lnSpc>
                <a:spcPct val="100000"/>
              </a:lnSpc>
              <a:spcBef>
                <a:spcPts val="320"/>
              </a:spcBef>
              <a:spcAft>
                <a:spcPts val="0"/>
              </a:spcAft>
              <a:buSzPts val="1600"/>
              <a:buNone/>
              <a:defRPr b="1" sz="1600"/>
            </a:lvl4pPr>
            <a:lvl5pPr indent="-228600" lvl="4" marL="2286000" rtl="0" algn="l">
              <a:lnSpc>
                <a:spcPct val="100000"/>
              </a:lnSpc>
              <a:spcBef>
                <a:spcPts val="320"/>
              </a:spcBef>
              <a:spcAft>
                <a:spcPts val="0"/>
              </a:spcAft>
              <a:buSzPts val="1600"/>
              <a:buNone/>
              <a:defRPr b="1" sz="1600"/>
            </a:lvl5pPr>
            <a:lvl6pPr indent="-228600" lvl="5" marL="2743200" rtl="0" algn="l">
              <a:lnSpc>
                <a:spcPct val="100000"/>
              </a:lnSpc>
              <a:spcBef>
                <a:spcPts val="320"/>
              </a:spcBef>
              <a:spcAft>
                <a:spcPts val="0"/>
              </a:spcAft>
              <a:buSzPts val="1600"/>
              <a:buNone/>
              <a:defRPr b="1" sz="1600"/>
            </a:lvl6pPr>
            <a:lvl7pPr indent="-228600" lvl="6" marL="3200400" rtl="0" algn="l">
              <a:lnSpc>
                <a:spcPct val="100000"/>
              </a:lnSpc>
              <a:spcBef>
                <a:spcPts val="320"/>
              </a:spcBef>
              <a:spcAft>
                <a:spcPts val="0"/>
              </a:spcAft>
              <a:buSzPts val="1600"/>
              <a:buNone/>
              <a:defRPr b="1" sz="1600"/>
            </a:lvl7pPr>
            <a:lvl8pPr indent="-228600" lvl="7" marL="3657600" rtl="0" algn="l">
              <a:lnSpc>
                <a:spcPct val="100000"/>
              </a:lnSpc>
              <a:spcBef>
                <a:spcPts val="320"/>
              </a:spcBef>
              <a:spcAft>
                <a:spcPts val="0"/>
              </a:spcAft>
              <a:buSzPts val="1600"/>
              <a:buNone/>
              <a:defRPr b="1" sz="1600"/>
            </a:lvl8pPr>
            <a:lvl9pPr indent="-228600" lvl="8" marL="4114800" rtl="0" algn="l">
              <a:lnSpc>
                <a:spcPct val="100000"/>
              </a:lnSpc>
              <a:spcBef>
                <a:spcPts val="320"/>
              </a:spcBef>
              <a:spcAft>
                <a:spcPts val="0"/>
              </a:spcAft>
              <a:buSzPts val="1600"/>
              <a:buNone/>
              <a:defRPr b="1" sz="1600"/>
            </a:lvl9pPr>
          </a:lstStyle>
          <a:p/>
        </p:txBody>
      </p:sp>
      <p:sp>
        <p:nvSpPr>
          <p:cNvPr id="91" name="Google Shape;91;p7"/>
          <p:cNvSpPr txBox="1"/>
          <p:nvPr>
            <p:ph idx="4" type="body"/>
          </p:nvPr>
        </p:nvSpPr>
        <p:spPr>
          <a:xfrm>
            <a:off x="4419600" y="2174875"/>
            <a:ext cx="3657600" cy="3951300"/>
          </a:xfrm>
          <a:prstGeom prst="rect">
            <a:avLst/>
          </a:prstGeom>
          <a:noFill/>
          <a:ln>
            <a:noFill/>
          </a:ln>
        </p:spPr>
        <p:txBody>
          <a:bodyPr anchorCtr="0" anchor="t" bIns="45700" lIns="91425" spcFirstLastPara="1" rIns="91425" wrap="square" tIns="45700">
            <a:noAutofit/>
          </a:bodyPr>
          <a:lstStyle>
            <a:lvl1pPr indent="-381000" lvl="0" marL="457200" rtl="0" algn="l">
              <a:lnSpc>
                <a:spcPct val="100000"/>
              </a:lnSpc>
              <a:spcBef>
                <a:spcPts val="480"/>
              </a:spcBef>
              <a:spcAft>
                <a:spcPts val="0"/>
              </a:spcAft>
              <a:buSzPts val="2400"/>
              <a:buChar char="•"/>
              <a:defRPr sz="2400"/>
            </a:lvl1pPr>
            <a:lvl2pPr indent="-355600" lvl="1" marL="914400" rtl="0" algn="l">
              <a:lnSpc>
                <a:spcPct val="100000"/>
              </a:lnSpc>
              <a:spcBef>
                <a:spcPts val="400"/>
              </a:spcBef>
              <a:spcAft>
                <a:spcPts val="0"/>
              </a:spcAft>
              <a:buSzPts val="2000"/>
              <a:buChar char="•"/>
              <a:defRPr sz="2000"/>
            </a:lvl2pPr>
            <a:lvl3pPr indent="-342900" lvl="2" marL="1371600" rtl="0" algn="l">
              <a:lnSpc>
                <a:spcPct val="100000"/>
              </a:lnSpc>
              <a:spcBef>
                <a:spcPts val="360"/>
              </a:spcBef>
              <a:spcAft>
                <a:spcPts val="0"/>
              </a:spcAft>
              <a:buSzPts val="1800"/>
              <a:buChar char="•"/>
              <a:defRPr sz="1800"/>
            </a:lvl3pPr>
            <a:lvl4pPr indent="-330200" lvl="3" marL="1828800" rtl="0" algn="l">
              <a:lnSpc>
                <a:spcPct val="100000"/>
              </a:lnSpc>
              <a:spcBef>
                <a:spcPts val="320"/>
              </a:spcBef>
              <a:spcAft>
                <a:spcPts val="0"/>
              </a:spcAft>
              <a:buSzPts val="1600"/>
              <a:buChar char="•"/>
              <a:defRPr sz="1600"/>
            </a:lvl4pPr>
            <a:lvl5pPr indent="-330200" lvl="4" marL="2286000" rtl="0" algn="l">
              <a:lnSpc>
                <a:spcPct val="100000"/>
              </a:lnSpc>
              <a:spcBef>
                <a:spcPts val="320"/>
              </a:spcBef>
              <a:spcAft>
                <a:spcPts val="0"/>
              </a:spcAft>
              <a:buSzPts val="1600"/>
              <a:buChar char="•"/>
              <a:defRPr sz="1600"/>
            </a:lvl5pPr>
            <a:lvl6pPr indent="-330200" lvl="5" marL="2743200" rtl="0" algn="l">
              <a:lnSpc>
                <a:spcPct val="100000"/>
              </a:lnSpc>
              <a:spcBef>
                <a:spcPts val="320"/>
              </a:spcBef>
              <a:spcAft>
                <a:spcPts val="0"/>
              </a:spcAft>
              <a:buSzPts val="1600"/>
              <a:buChar char="•"/>
              <a:defRPr sz="1600"/>
            </a:lvl6pPr>
            <a:lvl7pPr indent="-330200" lvl="6" marL="3200400" rtl="0" algn="l">
              <a:lnSpc>
                <a:spcPct val="100000"/>
              </a:lnSpc>
              <a:spcBef>
                <a:spcPts val="320"/>
              </a:spcBef>
              <a:spcAft>
                <a:spcPts val="0"/>
              </a:spcAft>
              <a:buSzPts val="1600"/>
              <a:buChar char="•"/>
              <a:defRPr sz="1600"/>
            </a:lvl7pPr>
            <a:lvl8pPr indent="-330200" lvl="7" marL="3657600" rtl="0" algn="l">
              <a:lnSpc>
                <a:spcPct val="100000"/>
              </a:lnSpc>
              <a:spcBef>
                <a:spcPts val="320"/>
              </a:spcBef>
              <a:spcAft>
                <a:spcPts val="0"/>
              </a:spcAft>
              <a:buSzPts val="1600"/>
              <a:buChar char="•"/>
              <a:defRPr sz="1600"/>
            </a:lvl8pPr>
            <a:lvl9pPr indent="-330200" lvl="8" marL="4114800" rtl="0" algn="l">
              <a:lnSpc>
                <a:spcPct val="100000"/>
              </a:lnSpc>
              <a:spcBef>
                <a:spcPts val="320"/>
              </a:spcBef>
              <a:spcAft>
                <a:spcPts val="0"/>
              </a:spcAft>
              <a:buSzPts val="1600"/>
              <a:buChar char="•"/>
              <a:defRPr sz="1600"/>
            </a:lvl9pPr>
          </a:lstStyle>
          <a:p/>
        </p:txBody>
      </p:sp>
      <p:sp>
        <p:nvSpPr>
          <p:cNvPr id="92" name="Google Shape;92;p7"/>
          <p:cNvSpPr txBox="1"/>
          <p:nvPr>
            <p:ph idx="10" type="dt"/>
          </p:nvPr>
        </p:nvSpPr>
        <p:spPr>
          <a:xfrm rot="-5400000">
            <a:off x="7551320" y="1645949"/>
            <a:ext cx="2438400" cy="3657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3" name="Google Shape;93;p7"/>
          <p:cNvSpPr txBox="1"/>
          <p:nvPr>
            <p:ph idx="11" type="ftr"/>
          </p:nvPr>
        </p:nvSpPr>
        <p:spPr>
          <a:xfrm rot="-5400000">
            <a:off x="7586870" y="4048780"/>
            <a:ext cx="2367300" cy="3657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4" name="Google Shape;94;p7"/>
          <p:cNvSpPr/>
          <p:nvPr>
            <p:ph idx="12" type="sldNum"/>
          </p:nvPr>
        </p:nvSpPr>
        <p:spPr>
          <a:xfrm>
            <a:off x="8531788" y="5648960"/>
            <a:ext cx="548700" cy="39630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5" name="Shape 95"/>
        <p:cNvGrpSpPr/>
        <p:nvPr/>
      </p:nvGrpSpPr>
      <p:grpSpPr>
        <a:xfrm>
          <a:off x="0" y="0"/>
          <a:ext cx="0" cy="0"/>
          <a:chOff x="0" y="0"/>
          <a:chExt cx="0" cy="0"/>
        </a:xfrm>
      </p:grpSpPr>
      <p:sp>
        <p:nvSpPr>
          <p:cNvPr id="96" name="Google Shape;96;p8"/>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Clr>
                <a:schemeClr val="dk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7" name="Google Shape;97;p8"/>
          <p:cNvSpPr txBox="1"/>
          <p:nvPr>
            <p:ph idx="10" type="dt"/>
          </p:nvPr>
        </p:nvSpPr>
        <p:spPr>
          <a:xfrm rot="-5400000">
            <a:off x="7551320" y="1645949"/>
            <a:ext cx="2438400" cy="3657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8" name="Google Shape;98;p8"/>
          <p:cNvSpPr txBox="1"/>
          <p:nvPr>
            <p:ph idx="11" type="ftr"/>
          </p:nvPr>
        </p:nvSpPr>
        <p:spPr>
          <a:xfrm rot="-5400000">
            <a:off x="7586870" y="4048780"/>
            <a:ext cx="2367300" cy="3657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9" name="Google Shape;99;p8"/>
          <p:cNvSpPr/>
          <p:nvPr>
            <p:ph idx="12" type="sldNum"/>
          </p:nvPr>
        </p:nvSpPr>
        <p:spPr>
          <a:xfrm>
            <a:off x="8531788" y="5648960"/>
            <a:ext cx="548700" cy="39630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0" name="Shape 100"/>
        <p:cNvGrpSpPr/>
        <p:nvPr/>
      </p:nvGrpSpPr>
      <p:grpSpPr>
        <a:xfrm>
          <a:off x="0" y="0"/>
          <a:ext cx="0" cy="0"/>
          <a:chOff x="0" y="0"/>
          <a:chExt cx="0" cy="0"/>
        </a:xfrm>
      </p:grpSpPr>
      <p:sp>
        <p:nvSpPr>
          <p:cNvPr id="101" name="Google Shape;101;p9"/>
          <p:cNvSpPr txBox="1"/>
          <p:nvPr>
            <p:ph idx="10" type="dt"/>
          </p:nvPr>
        </p:nvSpPr>
        <p:spPr>
          <a:xfrm rot="-5400000">
            <a:off x="7551320" y="1645949"/>
            <a:ext cx="2438400" cy="3657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2" name="Google Shape;102;p9"/>
          <p:cNvSpPr txBox="1"/>
          <p:nvPr>
            <p:ph idx="11" type="ftr"/>
          </p:nvPr>
        </p:nvSpPr>
        <p:spPr>
          <a:xfrm rot="-5400000">
            <a:off x="7586870" y="4048780"/>
            <a:ext cx="2367300" cy="3657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3" name="Google Shape;103;p9"/>
          <p:cNvSpPr/>
          <p:nvPr>
            <p:ph idx="12" type="sldNum"/>
          </p:nvPr>
        </p:nvSpPr>
        <p:spPr>
          <a:xfrm>
            <a:off x="8531788" y="5648960"/>
            <a:ext cx="548700" cy="39630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04" name="Shape 104"/>
        <p:cNvGrpSpPr/>
        <p:nvPr/>
      </p:nvGrpSpPr>
      <p:grpSpPr>
        <a:xfrm>
          <a:off x="0" y="0"/>
          <a:ext cx="0" cy="0"/>
          <a:chOff x="0" y="0"/>
          <a:chExt cx="0" cy="0"/>
        </a:xfrm>
      </p:grpSpPr>
      <p:sp>
        <p:nvSpPr>
          <p:cNvPr id="105" name="Google Shape;105;p10"/>
          <p:cNvSpPr txBox="1"/>
          <p:nvPr>
            <p:ph type="title"/>
          </p:nvPr>
        </p:nvSpPr>
        <p:spPr>
          <a:xfrm>
            <a:off x="304801" y="5495544"/>
            <a:ext cx="7772400" cy="5943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Clr>
                <a:schemeClr val="dk2"/>
              </a:buClr>
              <a:buSzPts val="2200"/>
              <a:buFont typeface="Calibri"/>
              <a:buNone/>
              <a:defRPr b="1" sz="2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6" name="Google Shape;106;p10"/>
          <p:cNvSpPr txBox="1"/>
          <p:nvPr>
            <p:ph idx="1" type="body"/>
          </p:nvPr>
        </p:nvSpPr>
        <p:spPr>
          <a:xfrm>
            <a:off x="304799" y="6096000"/>
            <a:ext cx="7772400" cy="609600"/>
          </a:xfrm>
          <a:prstGeom prst="rect">
            <a:avLst/>
          </a:prstGeom>
          <a:noFill/>
          <a:ln>
            <a:noFill/>
          </a:ln>
        </p:spPr>
        <p:txBody>
          <a:bodyPr anchorCtr="0" anchor="t" bIns="45700" lIns="91425" spcFirstLastPara="1" rIns="91425" wrap="square" tIns="45700">
            <a:noAutofit/>
          </a:bodyPr>
          <a:lstStyle>
            <a:lvl1pPr indent="-228600" lvl="0" marL="457200" rtl="0" algn="ctr">
              <a:lnSpc>
                <a:spcPct val="100000"/>
              </a:lnSpc>
              <a:spcBef>
                <a:spcPts val="320"/>
              </a:spcBef>
              <a:spcAft>
                <a:spcPts val="0"/>
              </a:spcAft>
              <a:buSzPts val="1600"/>
              <a:buNone/>
              <a:defRPr sz="1600"/>
            </a:lvl1pPr>
            <a:lvl2pPr indent="-228600" lvl="1" marL="914400" rtl="0" algn="l">
              <a:lnSpc>
                <a:spcPct val="100000"/>
              </a:lnSpc>
              <a:spcBef>
                <a:spcPts val="240"/>
              </a:spcBef>
              <a:spcAft>
                <a:spcPts val="0"/>
              </a:spcAft>
              <a:buSzPts val="1200"/>
              <a:buNone/>
              <a:defRPr sz="1200"/>
            </a:lvl2pPr>
            <a:lvl3pPr indent="-228600" lvl="2" marL="1371600" rtl="0" algn="l">
              <a:lnSpc>
                <a:spcPct val="100000"/>
              </a:lnSpc>
              <a:spcBef>
                <a:spcPts val="200"/>
              </a:spcBef>
              <a:spcAft>
                <a:spcPts val="0"/>
              </a:spcAft>
              <a:buSzPts val="1000"/>
              <a:buNone/>
              <a:defRPr sz="1000"/>
            </a:lvl3pPr>
            <a:lvl4pPr indent="-228600" lvl="3" marL="1828800" rtl="0" algn="l">
              <a:lnSpc>
                <a:spcPct val="100000"/>
              </a:lnSpc>
              <a:spcBef>
                <a:spcPts val="180"/>
              </a:spcBef>
              <a:spcAft>
                <a:spcPts val="0"/>
              </a:spcAft>
              <a:buSzPts val="900"/>
              <a:buNone/>
              <a:defRPr sz="900"/>
            </a:lvl4pPr>
            <a:lvl5pPr indent="-228600" lvl="4" marL="2286000" rtl="0" algn="l">
              <a:lnSpc>
                <a:spcPct val="100000"/>
              </a:lnSpc>
              <a:spcBef>
                <a:spcPts val="180"/>
              </a:spcBef>
              <a:spcAft>
                <a:spcPts val="0"/>
              </a:spcAft>
              <a:buSzPts val="900"/>
              <a:buNone/>
              <a:defRPr sz="900"/>
            </a:lvl5pPr>
            <a:lvl6pPr indent="-228600" lvl="5" marL="2743200" rtl="0" algn="l">
              <a:lnSpc>
                <a:spcPct val="100000"/>
              </a:lnSpc>
              <a:spcBef>
                <a:spcPts val="180"/>
              </a:spcBef>
              <a:spcAft>
                <a:spcPts val="0"/>
              </a:spcAft>
              <a:buSzPts val="900"/>
              <a:buNone/>
              <a:defRPr sz="900"/>
            </a:lvl6pPr>
            <a:lvl7pPr indent="-228600" lvl="6" marL="3200400" rtl="0" algn="l">
              <a:lnSpc>
                <a:spcPct val="100000"/>
              </a:lnSpc>
              <a:spcBef>
                <a:spcPts val="180"/>
              </a:spcBef>
              <a:spcAft>
                <a:spcPts val="0"/>
              </a:spcAft>
              <a:buSzPts val="900"/>
              <a:buNone/>
              <a:defRPr sz="900"/>
            </a:lvl7pPr>
            <a:lvl8pPr indent="-228600" lvl="7" marL="3657600" rtl="0" algn="l">
              <a:lnSpc>
                <a:spcPct val="100000"/>
              </a:lnSpc>
              <a:spcBef>
                <a:spcPts val="180"/>
              </a:spcBef>
              <a:spcAft>
                <a:spcPts val="0"/>
              </a:spcAft>
              <a:buSzPts val="900"/>
              <a:buNone/>
              <a:defRPr sz="900"/>
            </a:lvl8pPr>
            <a:lvl9pPr indent="-228600" lvl="8" marL="4114800" rtl="0" algn="l">
              <a:lnSpc>
                <a:spcPct val="100000"/>
              </a:lnSpc>
              <a:spcBef>
                <a:spcPts val="180"/>
              </a:spcBef>
              <a:spcAft>
                <a:spcPts val="0"/>
              </a:spcAft>
              <a:buSzPts val="900"/>
              <a:buNone/>
              <a:defRPr sz="900"/>
            </a:lvl9pPr>
          </a:lstStyle>
          <a:p/>
        </p:txBody>
      </p:sp>
      <p:sp>
        <p:nvSpPr>
          <p:cNvPr id="107" name="Google Shape;107;p10"/>
          <p:cNvSpPr txBox="1"/>
          <p:nvPr>
            <p:ph idx="10" type="dt"/>
          </p:nvPr>
        </p:nvSpPr>
        <p:spPr>
          <a:xfrm rot="-5400000">
            <a:off x="7551320" y="1645949"/>
            <a:ext cx="2438400" cy="3657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8" name="Google Shape;108;p10"/>
          <p:cNvSpPr txBox="1"/>
          <p:nvPr>
            <p:ph idx="11" type="ftr"/>
          </p:nvPr>
        </p:nvSpPr>
        <p:spPr>
          <a:xfrm rot="-5400000">
            <a:off x="7586870" y="4048780"/>
            <a:ext cx="2367300" cy="3657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9" name="Google Shape;109;p10"/>
          <p:cNvSpPr/>
          <p:nvPr>
            <p:ph idx="12" type="sldNum"/>
          </p:nvPr>
        </p:nvSpPr>
        <p:spPr>
          <a:xfrm>
            <a:off x="8531788" y="5648960"/>
            <a:ext cx="548700" cy="39630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10" name="Google Shape;110;p10"/>
          <p:cNvSpPr txBox="1"/>
          <p:nvPr>
            <p:ph idx="2" type="body"/>
          </p:nvPr>
        </p:nvSpPr>
        <p:spPr>
          <a:xfrm>
            <a:off x="304800" y="381000"/>
            <a:ext cx="7772400" cy="49428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SzPts val="1800"/>
              <a:buChar char="•"/>
              <a:defRPr/>
            </a:lvl1pPr>
            <a:lvl2pPr indent="-342900" lvl="1" marL="914400" rtl="0" algn="l">
              <a:lnSpc>
                <a:spcPct val="100000"/>
              </a:lnSpc>
              <a:spcBef>
                <a:spcPts val="360"/>
              </a:spcBef>
              <a:spcAft>
                <a:spcPts val="0"/>
              </a:spcAft>
              <a:buSzPts val="1800"/>
              <a:buChar char="•"/>
              <a:defRPr/>
            </a:lvl2pPr>
            <a:lvl3pPr indent="-342900" lvl="2" marL="1371600" rtl="0" algn="l">
              <a:lnSpc>
                <a:spcPct val="100000"/>
              </a:lnSpc>
              <a:spcBef>
                <a:spcPts val="360"/>
              </a:spcBef>
              <a:spcAft>
                <a:spcPts val="0"/>
              </a:spcAft>
              <a:buSzPts val="1800"/>
              <a:buChar char="•"/>
              <a:defRPr/>
            </a:lvl3pPr>
            <a:lvl4pPr indent="-342900" lvl="3" marL="1828800" rtl="0" algn="l">
              <a:lnSpc>
                <a:spcPct val="100000"/>
              </a:lnSpc>
              <a:spcBef>
                <a:spcPts val="360"/>
              </a:spcBef>
              <a:spcAft>
                <a:spcPts val="0"/>
              </a:spcAft>
              <a:buSzPts val="180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chemeClr val="lt1"/>
            </a:gs>
            <a:gs pos="75000">
              <a:schemeClr val="lt1"/>
            </a:gs>
            <a:gs pos="100000">
              <a:srgbClr val="D8D8D8"/>
            </a:gs>
          </a:gsLst>
          <a:path path="circle">
            <a:fillToRect b="50%" l="50%" r="50%" t="50%"/>
          </a:path>
          <a:tileRect/>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2"/>
              </a:buClr>
              <a:buSzPts val="4600"/>
              <a:buFont typeface="Calibri"/>
              <a:buNone/>
              <a:defRPr b="0" i="0" sz="46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Autofit/>
          </a:bodyPr>
          <a:lstStyle>
            <a:lvl1pPr indent="-368300" lvl="0" marL="457200" marR="0" rtl="0" algn="l">
              <a:lnSpc>
                <a:spcPct val="100000"/>
              </a:lnSpc>
              <a:spcBef>
                <a:spcPts val="440"/>
              </a:spcBef>
              <a:spcAft>
                <a:spcPts val="0"/>
              </a:spcAft>
              <a:buClr>
                <a:schemeClr val="accent1"/>
              </a:buClr>
              <a:buSzPts val="2200"/>
              <a:buFont typeface="Arial"/>
              <a:buChar char="•"/>
              <a:defRPr b="0" i="0" sz="22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accent2"/>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accent3"/>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accent4"/>
              </a:buClr>
              <a:buSzPts val="1600"/>
              <a:buFont typeface="Arial"/>
              <a:buChar char="•"/>
              <a:defRPr b="0" i="0" sz="16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280"/>
              </a:spcBef>
              <a:spcAft>
                <a:spcPts val="0"/>
              </a:spcAft>
              <a:buClr>
                <a:schemeClr val="accent5"/>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28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280"/>
              </a:spcBef>
              <a:spcAft>
                <a:spcPts val="0"/>
              </a:spcAft>
              <a:buClr>
                <a:schemeClr val="accent2"/>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280"/>
              </a:spcBef>
              <a:spcAft>
                <a:spcPts val="0"/>
              </a:spcAft>
              <a:buClr>
                <a:schemeClr val="accent3"/>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280"/>
              </a:spcBef>
              <a:spcAft>
                <a:spcPts val="0"/>
              </a:spcAft>
              <a:buClr>
                <a:schemeClr val="accent4"/>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 name="Google Shape;12;p1"/>
          <p:cNvSpPr/>
          <p:nvPr/>
        </p:nvSpPr>
        <p:spPr>
          <a:xfrm>
            <a:off x="8458200" y="0"/>
            <a:ext cx="6858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 name="Google Shape;13;p1"/>
          <p:cNvSpPr/>
          <p:nvPr/>
        </p:nvSpPr>
        <p:spPr>
          <a:xfrm>
            <a:off x="8458200" y="5486400"/>
            <a:ext cx="685800" cy="685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 name="Google Shape;14;p1"/>
          <p:cNvSpPr/>
          <p:nvPr>
            <p:ph idx="12" type="sldNum"/>
          </p:nvPr>
        </p:nvSpPr>
        <p:spPr>
          <a:xfrm>
            <a:off x="8531788" y="5648960"/>
            <a:ext cx="548700" cy="39630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800"/>
              <a:buFont typeface="Arial"/>
              <a:buNone/>
              <a:defRPr b="0" i="0" sz="1800" u="none" cap="none" strike="noStrike">
                <a:solidFill>
                  <a:srgbClr val="FFFFF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5" name="Google Shape;15;p1"/>
          <p:cNvSpPr txBox="1"/>
          <p:nvPr>
            <p:ph idx="11" type="ftr"/>
          </p:nvPr>
        </p:nvSpPr>
        <p:spPr>
          <a:xfrm rot="-5400000">
            <a:off x="7586870" y="4048780"/>
            <a:ext cx="2367300" cy="3657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 name="Google Shape;16;p1"/>
          <p:cNvSpPr txBox="1"/>
          <p:nvPr>
            <p:ph idx="10" type="dt"/>
          </p:nvPr>
        </p:nvSpPr>
        <p:spPr>
          <a:xfrm rot="-5400000">
            <a:off x="7551320" y="1645949"/>
            <a:ext cx="2438400" cy="3657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26.png"/><Relationship Id="rId6"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image" Target="../media/image28.png"/><Relationship Id="rId6"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41.png"/><Relationship Id="rId6"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image" Target="../media/image51.png"/><Relationship Id="rId5" Type="http://schemas.openxmlformats.org/officeDocument/2006/relationships/image" Target="../media/image45.png"/><Relationship Id="rId6"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3.png"/><Relationship Id="rId4"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8.png"/><Relationship Id="rId4" Type="http://schemas.openxmlformats.org/officeDocument/2006/relationships/image" Target="../media/image53.png"/><Relationship Id="rId5" Type="http://schemas.openxmlformats.org/officeDocument/2006/relationships/image" Target="../media/image57.png"/><Relationship Id="rId6"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type="ctrTitle"/>
          </p:nvPr>
        </p:nvSpPr>
        <p:spPr>
          <a:xfrm>
            <a:off x="800100" y="303975"/>
            <a:ext cx="7543800" cy="16797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4000"/>
              <a:buFont typeface="Calibri"/>
              <a:buNone/>
            </a:pPr>
            <a:r>
              <a:rPr b="1" lang="en-US" sz="3000">
                <a:latin typeface="Times New Roman"/>
                <a:ea typeface="Times New Roman"/>
                <a:cs typeface="Times New Roman"/>
                <a:sym typeface="Times New Roman"/>
              </a:rPr>
              <a:t>Image cryptography using Elliptic curve and Magic matrix with Advanced encryption standard </a:t>
            </a:r>
            <a:endParaRPr b="1" sz="3000">
              <a:latin typeface="Times New Roman"/>
              <a:ea typeface="Times New Roman"/>
              <a:cs typeface="Times New Roman"/>
              <a:sym typeface="Times New Roman"/>
            </a:endParaRPr>
          </a:p>
        </p:txBody>
      </p:sp>
      <p:sp>
        <p:nvSpPr>
          <p:cNvPr id="135" name="Google Shape;135;p14"/>
          <p:cNvSpPr txBox="1"/>
          <p:nvPr>
            <p:ph idx="1" type="subTitle"/>
          </p:nvPr>
        </p:nvSpPr>
        <p:spPr>
          <a:xfrm>
            <a:off x="771150" y="4494975"/>
            <a:ext cx="6477000" cy="12192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SzPts val="1850"/>
              <a:buNone/>
            </a:pPr>
            <a:r>
              <a:rPr b="1" lang="en-US" sz="1850">
                <a:solidFill>
                  <a:schemeClr val="dk2"/>
                </a:solidFill>
                <a:latin typeface="Times New Roman"/>
                <a:ea typeface="Times New Roman"/>
                <a:cs typeface="Times New Roman"/>
                <a:sym typeface="Times New Roman"/>
              </a:rPr>
              <a:t>GROUP MEMBERS:</a:t>
            </a:r>
            <a:endParaRPr>
              <a:latin typeface="Times New Roman"/>
              <a:ea typeface="Times New Roman"/>
              <a:cs typeface="Times New Roman"/>
              <a:sym typeface="Times New Roman"/>
            </a:endParaRPr>
          </a:p>
          <a:p>
            <a:pPr indent="0" lvl="0" marL="0" rtl="0" algn="l">
              <a:lnSpc>
                <a:spcPct val="80000"/>
              </a:lnSpc>
              <a:spcBef>
                <a:spcPts val="370"/>
              </a:spcBef>
              <a:spcAft>
                <a:spcPts val="0"/>
              </a:spcAft>
              <a:buSzPts val="1850"/>
              <a:buNone/>
            </a:pPr>
            <a:r>
              <a:rPr lang="en-US" sz="1850">
                <a:solidFill>
                  <a:schemeClr val="dk2"/>
                </a:solidFill>
                <a:latin typeface="Times New Roman"/>
                <a:ea typeface="Times New Roman"/>
                <a:cs typeface="Times New Roman"/>
                <a:sym typeface="Times New Roman"/>
              </a:rPr>
              <a:t>DERIL RAJU (BE/10489/16)</a:t>
            </a:r>
            <a:endParaRPr>
              <a:latin typeface="Times New Roman"/>
              <a:ea typeface="Times New Roman"/>
              <a:cs typeface="Times New Roman"/>
              <a:sym typeface="Times New Roman"/>
            </a:endParaRPr>
          </a:p>
          <a:p>
            <a:pPr indent="0" lvl="0" marL="0" rtl="0" algn="l">
              <a:lnSpc>
                <a:spcPct val="80000"/>
              </a:lnSpc>
              <a:spcBef>
                <a:spcPts val="370"/>
              </a:spcBef>
              <a:spcAft>
                <a:spcPts val="0"/>
              </a:spcAft>
              <a:buSzPts val="1850"/>
              <a:buNone/>
            </a:pPr>
            <a:r>
              <a:rPr lang="en-US" sz="1850">
                <a:solidFill>
                  <a:schemeClr val="dk2"/>
                </a:solidFill>
                <a:latin typeface="Times New Roman"/>
                <a:ea typeface="Times New Roman"/>
                <a:cs typeface="Times New Roman"/>
                <a:sym typeface="Times New Roman"/>
              </a:rPr>
              <a:t>MUPPIDI SAI PRANAV (BE/10488/16)</a:t>
            </a:r>
            <a:endParaRPr>
              <a:latin typeface="Times New Roman"/>
              <a:ea typeface="Times New Roman"/>
              <a:cs typeface="Times New Roman"/>
              <a:sym typeface="Times New Roman"/>
            </a:endParaRPr>
          </a:p>
          <a:p>
            <a:pPr indent="0" lvl="0" marL="0" rtl="0" algn="l">
              <a:lnSpc>
                <a:spcPct val="80000"/>
              </a:lnSpc>
              <a:spcBef>
                <a:spcPts val="370"/>
              </a:spcBef>
              <a:spcAft>
                <a:spcPts val="0"/>
              </a:spcAft>
              <a:buSzPts val="1850"/>
              <a:buNone/>
            </a:pPr>
            <a:r>
              <a:rPr lang="en-US" sz="1850">
                <a:solidFill>
                  <a:schemeClr val="dk2"/>
                </a:solidFill>
                <a:latin typeface="Times New Roman"/>
                <a:ea typeface="Times New Roman"/>
                <a:cs typeface="Times New Roman"/>
                <a:sym typeface="Times New Roman"/>
              </a:rPr>
              <a:t>LALITHA ELESWARAPU (BE/10435/16)</a:t>
            </a:r>
            <a:endParaRPr>
              <a:latin typeface="Times New Roman"/>
              <a:ea typeface="Times New Roman"/>
              <a:cs typeface="Times New Roman"/>
              <a:sym typeface="Times New Roman"/>
            </a:endParaRPr>
          </a:p>
        </p:txBody>
      </p:sp>
      <p:pic>
        <p:nvPicPr>
          <p:cNvPr descr="Image result for bit mesra logo" id="136" name="Google Shape;136;p14"/>
          <p:cNvPicPr preferRelativeResize="0"/>
          <p:nvPr/>
        </p:nvPicPr>
        <p:blipFill rotWithShape="1">
          <a:blip r:embed="rId3">
            <a:alphaModFix/>
          </a:blip>
          <a:srcRect b="0" l="0" r="0" t="0"/>
          <a:stretch/>
        </p:blipFill>
        <p:spPr>
          <a:xfrm>
            <a:off x="3276100" y="2023882"/>
            <a:ext cx="2322842" cy="2238630"/>
          </a:xfrm>
          <a:prstGeom prst="rect">
            <a:avLst/>
          </a:prstGeom>
          <a:noFill/>
          <a:ln>
            <a:noFill/>
          </a:ln>
        </p:spPr>
      </p:pic>
      <p:sp>
        <p:nvSpPr>
          <p:cNvPr id="137" name="Google Shape;137;p14"/>
          <p:cNvSpPr txBox="1"/>
          <p:nvPr/>
        </p:nvSpPr>
        <p:spPr>
          <a:xfrm>
            <a:off x="2712493" y="5850856"/>
            <a:ext cx="5492100" cy="668700"/>
          </a:xfrm>
          <a:prstGeom prst="rect">
            <a:avLst/>
          </a:prstGeom>
          <a:noFill/>
          <a:ln>
            <a:noFill/>
          </a:ln>
        </p:spPr>
        <p:txBody>
          <a:bodyPr anchorCtr="0" anchor="t" bIns="91425" lIns="91425" spcFirstLastPara="1" rIns="91425" wrap="square" tIns="91425">
            <a:noAutofit/>
          </a:bodyPr>
          <a:lstStyle/>
          <a:p>
            <a:pPr indent="0" lvl="0" marL="0" marR="0" rtl="0" algn="ctr">
              <a:lnSpc>
                <a:spcPct val="80000"/>
              </a:lnSpc>
              <a:spcBef>
                <a:spcPts val="370"/>
              </a:spcBef>
              <a:spcAft>
                <a:spcPts val="0"/>
              </a:spcAft>
              <a:buClr>
                <a:srgbClr val="000000"/>
              </a:buClr>
              <a:buSzPts val="1850"/>
              <a:buFont typeface="Arial"/>
              <a:buNone/>
            </a:pPr>
            <a:r>
              <a:rPr b="1" i="0" lang="en-US" sz="1850" u="none" cap="none" strike="noStrike">
                <a:solidFill>
                  <a:schemeClr val="dk2"/>
                </a:solidFill>
                <a:latin typeface="Times New Roman"/>
                <a:ea typeface="Times New Roman"/>
                <a:cs typeface="Times New Roman"/>
                <a:sym typeface="Times New Roman"/>
              </a:rPr>
              <a:t>                                                 Guide </a:t>
            </a:r>
            <a:endParaRPr b="1" i="0" sz="1850" u="none" cap="none" strike="noStrike">
              <a:solidFill>
                <a:schemeClr val="dk2"/>
              </a:solidFill>
              <a:latin typeface="Times New Roman"/>
              <a:ea typeface="Times New Roman"/>
              <a:cs typeface="Times New Roman"/>
              <a:sym typeface="Times New Roman"/>
            </a:endParaRPr>
          </a:p>
          <a:p>
            <a:pPr indent="0" lvl="0" marL="0" marR="0" rtl="0" algn="r">
              <a:lnSpc>
                <a:spcPct val="80000"/>
              </a:lnSpc>
              <a:spcBef>
                <a:spcPts val="370"/>
              </a:spcBef>
              <a:spcAft>
                <a:spcPts val="0"/>
              </a:spcAft>
              <a:buClr>
                <a:schemeClr val="dk1"/>
              </a:buClr>
              <a:buSzPts val="1850"/>
              <a:buFont typeface="Arial"/>
              <a:buNone/>
            </a:pPr>
            <a:r>
              <a:rPr b="0" i="0" lang="en-US" sz="1850" u="none" cap="none" strike="noStrike">
                <a:solidFill>
                  <a:schemeClr val="dk2"/>
                </a:solidFill>
                <a:latin typeface="Times New Roman"/>
                <a:ea typeface="Times New Roman"/>
                <a:cs typeface="Times New Roman"/>
                <a:sym typeface="Times New Roman"/>
              </a:rPr>
              <a:t>Dr. Rupesh Kumar Sinha</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166525" y="0"/>
            <a:ext cx="77814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600"/>
              <a:buFont typeface="Calibri"/>
              <a:buNone/>
            </a:pPr>
            <a:r>
              <a:rPr lang="en-US" sz="3000">
                <a:latin typeface="Times New Roman"/>
                <a:ea typeface="Times New Roman"/>
                <a:cs typeface="Times New Roman"/>
                <a:sym typeface="Times New Roman"/>
              </a:rPr>
              <a:t>Results of ECC Encryption for Lena Image</a:t>
            </a:r>
            <a:endParaRPr sz="3000">
              <a:latin typeface="Times New Roman"/>
              <a:ea typeface="Times New Roman"/>
              <a:cs typeface="Times New Roman"/>
              <a:sym typeface="Times New Roman"/>
            </a:endParaRPr>
          </a:p>
        </p:txBody>
      </p:sp>
      <p:sp>
        <p:nvSpPr>
          <p:cNvPr id="204" name="Google Shape;204;p23"/>
          <p:cNvSpPr txBox="1"/>
          <p:nvPr/>
        </p:nvSpPr>
        <p:spPr>
          <a:xfrm>
            <a:off x="1314575" y="5995575"/>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1.c encrypted image(ECC)</a:t>
            </a:r>
            <a:endParaRPr b="0" i="0" sz="1800" u="none" cap="none" strike="noStrike">
              <a:solidFill>
                <a:srgbClr val="000000"/>
              </a:solidFill>
              <a:latin typeface="Times New Roman"/>
              <a:ea typeface="Times New Roman"/>
              <a:cs typeface="Times New Roman"/>
              <a:sym typeface="Times New Roman"/>
            </a:endParaRPr>
          </a:p>
        </p:txBody>
      </p:sp>
      <p:sp>
        <p:nvSpPr>
          <p:cNvPr id="205" name="Google Shape;205;p23"/>
          <p:cNvSpPr txBox="1"/>
          <p:nvPr/>
        </p:nvSpPr>
        <p:spPr>
          <a:xfrm>
            <a:off x="1291875" y="3225600"/>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1.a Input Image (Lena)</a:t>
            </a:r>
            <a:endParaRPr b="0" i="0" sz="1800" u="none" cap="none" strike="noStrike">
              <a:solidFill>
                <a:srgbClr val="000000"/>
              </a:solidFill>
              <a:latin typeface="Times New Roman"/>
              <a:ea typeface="Times New Roman"/>
              <a:cs typeface="Times New Roman"/>
              <a:sym typeface="Times New Roman"/>
            </a:endParaRPr>
          </a:p>
        </p:txBody>
      </p:sp>
      <p:sp>
        <p:nvSpPr>
          <p:cNvPr id="206" name="Google Shape;206;p23"/>
          <p:cNvSpPr txBox="1"/>
          <p:nvPr/>
        </p:nvSpPr>
        <p:spPr>
          <a:xfrm>
            <a:off x="5130113" y="3225600"/>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1.b Histogram of Input Image</a:t>
            </a:r>
            <a:endParaRPr b="0" i="0" sz="1800" u="none" cap="none" strike="noStrike">
              <a:solidFill>
                <a:srgbClr val="000000"/>
              </a:solidFill>
              <a:latin typeface="Times New Roman"/>
              <a:ea typeface="Times New Roman"/>
              <a:cs typeface="Times New Roman"/>
              <a:sym typeface="Times New Roman"/>
            </a:endParaRPr>
          </a:p>
        </p:txBody>
      </p:sp>
      <p:sp>
        <p:nvSpPr>
          <p:cNvPr id="207" name="Google Shape;207;p23"/>
          <p:cNvSpPr txBox="1"/>
          <p:nvPr/>
        </p:nvSpPr>
        <p:spPr>
          <a:xfrm>
            <a:off x="5206313" y="6003025"/>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1.d Histogram of encrypted image</a:t>
            </a:r>
            <a:endParaRPr b="0" i="0" sz="1800" u="none" cap="none" strike="noStrike">
              <a:solidFill>
                <a:srgbClr val="000000"/>
              </a:solidFill>
              <a:latin typeface="Times New Roman"/>
              <a:ea typeface="Times New Roman"/>
              <a:cs typeface="Times New Roman"/>
              <a:sym typeface="Times New Roman"/>
            </a:endParaRPr>
          </a:p>
        </p:txBody>
      </p:sp>
      <p:pic>
        <p:nvPicPr>
          <p:cNvPr id="208" name="Google Shape;208;p23"/>
          <p:cNvPicPr preferRelativeResize="0"/>
          <p:nvPr/>
        </p:nvPicPr>
        <p:blipFill rotWithShape="1">
          <a:blip r:embed="rId3">
            <a:alphaModFix/>
          </a:blip>
          <a:srcRect b="0" l="0" r="0" t="0"/>
          <a:stretch/>
        </p:blipFill>
        <p:spPr>
          <a:xfrm>
            <a:off x="1498375" y="1435200"/>
            <a:ext cx="1796294" cy="1777799"/>
          </a:xfrm>
          <a:prstGeom prst="rect">
            <a:avLst/>
          </a:prstGeom>
          <a:noFill/>
          <a:ln>
            <a:noFill/>
          </a:ln>
        </p:spPr>
      </p:pic>
      <p:pic>
        <p:nvPicPr>
          <p:cNvPr id="209" name="Google Shape;209;p23"/>
          <p:cNvPicPr preferRelativeResize="0"/>
          <p:nvPr/>
        </p:nvPicPr>
        <p:blipFill rotWithShape="1">
          <a:blip r:embed="rId4">
            <a:alphaModFix/>
          </a:blip>
          <a:srcRect b="0" l="0" r="0" t="0"/>
          <a:stretch/>
        </p:blipFill>
        <p:spPr>
          <a:xfrm>
            <a:off x="4651119" y="1447800"/>
            <a:ext cx="3296794" cy="1777800"/>
          </a:xfrm>
          <a:prstGeom prst="rect">
            <a:avLst/>
          </a:prstGeom>
          <a:noFill/>
          <a:ln>
            <a:noFill/>
          </a:ln>
        </p:spPr>
      </p:pic>
      <p:pic>
        <p:nvPicPr>
          <p:cNvPr id="210" name="Google Shape;210;p23"/>
          <p:cNvPicPr preferRelativeResize="0"/>
          <p:nvPr/>
        </p:nvPicPr>
        <p:blipFill rotWithShape="1">
          <a:blip r:embed="rId5">
            <a:alphaModFix/>
          </a:blip>
          <a:srcRect b="0" l="0" r="0" t="0"/>
          <a:stretch/>
        </p:blipFill>
        <p:spPr>
          <a:xfrm>
            <a:off x="4651125" y="4095550"/>
            <a:ext cx="3296799" cy="1755072"/>
          </a:xfrm>
          <a:prstGeom prst="rect">
            <a:avLst/>
          </a:prstGeom>
          <a:noFill/>
          <a:ln>
            <a:noFill/>
          </a:ln>
        </p:spPr>
      </p:pic>
      <p:pic>
        <p:nvPicPr>
          <p:cNvPr id="211" name="Google Shape;211;p23"/>
          <p:cNvPicPr preferRelativeResize="0"/>
          <p:nvPr/>
        </p:nvPicPr>
        <p:blipFill rotWithShape="1">
          <a:blip r:embed="rId6">
            <a:alphaModFix/>
          </a:blip>
          <a:srcRect b="0" l="0" r="0" t="0"/>
          <a:stretch/>
        </p:blipFill>
        <p:spPr>
          <a:xfrm>
            <a:off x="1447800" y="4089600"/>
            <a:ext cx="1934199" cy="1829776"/>
          </a:xfrm>
          <a:prstGeom prst="rect">
            <a:avLst/>
          </a:prstGeom>
          <a:noFill/>
          <a:ln>
            <a:noFill/>
          </a:ln>
        </p:spPr>
      </p:pic>
      <p:sp>
        <p:nvSpPr>
          <p:cNvPr id="212" name="Google Shape;212;p23"/>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574625" y="122238"/>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sz="3000">
                <a:latin typeface="Times New Roman"/>
                <a:ea typeface="Times New Roman"/>
                <a:cs typeface="Times New Roman"/>
                <a:sym typeface="Times New Roman"/>
              </a:rPr>
              <a:t>Results of ECC Encryption for Other Image</a:t>
            </a:r>
            <a:endParaRPr sz="3000">
              <a:latin typeface="Times New Roman"/>
              <a:ea typeface="Times New Roman"/>
              <a:cs typeface="Times New Roman"/>
              <a:sym typeface="Times New Roman"/>
            </a:endParaRPr>
          </a:p>
        </p:txBody>
      </p:sp>
      <p:pic>
        <p:nvPicPr>
          <p:cNvPr id="219" name="Google Shape;219;p24"/>
          <p:cNvPicPr preferRelativeResize="0"/>
          <p:nvPr/>
        </p:nvPicPr>
        <p:blipFill rotWithShape="1">
          <a:blip r:embed="rId3">
            <a:alphaModFix/>
          </a:blip>
          <a:srcRect b="0" l="0" r="0" t="0"/>
          <a:stretch/>
        </p:blipFill>
        <p:spPr>
          <a:xfrm>
            <a:off x="1136950" y="1180350"/>
            <a:ext cx="2065436" cy="1976600"/>
          </a:xfrm>
          <a:prstGeom prst="rect">
            <a:avLst/>
          </a:prstGeom>
          <a:noFill/>
          <a:ln>
            <a:noFill/>
          </a:ln>
        </p:spPr>
      </p:pic>
      <p:sp>
        <p:nvSpPr>
          <p:cNvPr id="220" name="Google Shape;220;p24"/>
          <p:cNvSpPr txBox="1"/>
          <p:nvPr/>
        </p:nvSpPr>
        <p:spPr>
          <a:xfrm>
            <a:off x="782913" y="3233150"/>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2.a Input Image </a:t>
            </a:r>
            <a:endParaRPr b="0" i="0" sz="1800" u="none" cap="none" strike="noStrike">
              <a:solidFill>
                <a:srgbClr val="000000"/>
              </a:solidFill>
              <a:latin typeface="Times New Roman"/>
              <a:ea typeface="Times New Roman"/>
              <a:cs typeface="Times New Roman"/>
              <a:sym typeface="Times New Roman"/>
            </a:endParaRPr>
          </a:p>
        </p:txBody>
      </p:sp>
      <p:sp>
        <p:nvSpPr>
          <p:cNvPr id="221" name="Google Shape;221;p24"/>
          <p:cNvSpPr txBox="1"/>
          <p:nvPr/>
        </p:nvSpPr>
        <p:spPr>
          <a:xfrm>
            <a:off x="782913" y="5641275"/>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2.c Encrypted Image</a:t>
            </a:r>
            <a:endParaRPr b="0" i="0" sz="1800" u="none" cap="none" strike="noStrike">
              <a:solidFill>
                <a:srgbClr val="000000"/>
              </a:solidFill>
              <a:latin typeface="Times New Roman"/>
              <a:ea typeface="Times New Roman"/>
              <a:cs typeface="Times New Roman"/>
              <a:sym typeface="Times New Roman"/>
            </a:endParaRPr>
          </a:p>
        </p:txBody>
      </p:sp>
      <p:sp>
        <p:nvSpPr>
          <p:cNvPr id="222" name="Google Shape;222;p24"/>
          <p:cNvSpPr txBox="1"/>
          <p:nvPr/>
        </p:nvSpPr>
        <p:spPr>
          <a:xfrm>
            <a:off x="5204538" y="3156950"/>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2.b Histogram of Input Image </a:t>
            </a:r>
            <a:endParaRPr b="0" i="0" sz="1800" u="none" cap="none" strike="noStrike">
              <a:solidFill>
                <a:srgbClr val="000000"/>
              </a:solidFill>
              <a:latin typeface="Times New Roman"/>
              <a:ea typeface="Times New Roman"/>
              <a:cs typeface="Times New Roman"/>
              <a:sym typeface="Times New Roman"/>
            </a:endParaRPr>
          </a:p>
        </p:txBody>
      </p:sp>
      <p:sp>
        <p:nvSpPr>
          <p:cNvPr id="223" name="Google Shape;223;p24"/>
          <p:cNvSpPr txBox="1"/>
          <p:nvPr/>
        </p:nvSpPr>
        <p:spPr>
          <a:xfrm>
            <a:off x="5204538" y="5760250"/>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2.d Histogram of Encrypted image</a:t>
            </a:r>
            <a:endParaRPr b="0" i="0" sz="1800" u="none" cap="none" strike="noStrike">
              <a:solidFill>
                <a:srgbClr val="000000"/>
              </a:solidFill>
              <a:latin typeface="Times New Roman"/>
              <a:ea typeface="Times New Roman"/>
              <a:cs typeface="Times New Roman"/>
              <a:sym typeface="Times New Roman"/>
            </a:endParaRPr>
          </a:p>
        </p:txBody>
      </p:sp>
      <p:pic>
        <p:nvPicPr>
          <p:cNvPr id="224" name="Google Shape;224;p24"/>
          <p:cNvPicPr preferRelativeResize="0"/>
          <p:nvPr/>
        </p:nvPicPr>
        <p:blipFill rotWithShape="1">
          <a:blip r:embed="rId4">
            <a:alphaModFix/>
          </a:blip>
          <a:srcRect b="0" l="0" r="0" t="0"/>
          <a:stretch/>
        </p:blipFill>
        <p:spPr>
          <a:xfrm>
            <a:off x="1136950" y="3860475"/>
            <a:ext cx="2065425" cy="1780800"/>
          </a:xfrm>
          <a:prstGeom prst="rect">
            <a:avLst/>
          </a:prstGeom>
          <a:noFill/>
          <a:ln>
            <a:noFill/>
          </a:ln>
        </p:spPr>
      </p:pic>
      <p:pic>
        <p:nvPicPr>
          <p:cNvPr id="225" name="Google Shape;225;p24"/>
          <p:cNvPicPr preferRelativeResize="0"/>
          <p:nvPr/>
        </p:nvPicPr>
        <p:blipFill rotWithShape="1">
          <a:blip r:embed="rId5">
            <a:alphaModFix/>
          </a:blip>
          <a:srcRect b="0" l="0" r="0" t="0"/>
          <a:stretch/>
        </p:blipFill>
        <p:spPr>
          <a:xfrm>
            <a:off x="4572000" y="1180350"/>
            <a:ext cx="3471876" cy="1894351"/>
          </a:xfrm>
          <a:prstGeom prst="rect">
            <a:avLst/>
          </a:prstGeom>
          <a:noFill/>
          <a:ln>
            <a:noFill/>
          </a:ln>
        </p:spPr>
      </p:pic>
      <p:pic>
        <p:nvPicPr>
          <p:cNvPr id="226" name="Google Shape;226;p24"/>
          <p:cNvPicPr preferRelativeResize="0"/>
          <p:nvPr/>
        </p:nvPicPr>
        <p:blipFill rotWithShape="1">
          <a:blip r:embed="rId6">
            <a:alphaModFix/>
          </a:blip>
          <a:srcRect b="0" l="0" r="0" t="0"/>
          <a:stretch/>
        </p:blipFill>
        <p:spPr>
          <a:xfrm>
            <a:off x="4572000" y="3860475"/>
            <a:ext cx="3655226" cy="1780800"/>
          </a:xfrm>
          <a:prstGeom prst="rect">
            <a:avLst/>
          </a:prstGeom>
          <a:noFill/>
          <a:ln>
            <a:noFill/>
          </a:ln>
        </p:spPr>
      </p:pic>
      <p:sp>
        <p:nvSpPr>
          <p:cNvPr id="227" name="Google Shape;227;p24"/>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315713"/>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600"/>
              <a:buFont typeface="Calibri"/>
              <a:buNone/>
            </a:pPr>
            <a:r>
              <a:rPr lang="en-US" sz="3000">
                <a:latin typeface="Times New Roman"/>
                <a:ea typeface="Times New Roman"/>
                <a:cs typeface="Times New Roman"/>
                <a:sym typeface="Times New Roman"/>
              </a:rPr>
              <a:t>Magic Matrix</a:t>
            </a:r>
            <a:endParaRPr sz="3000">
              <a:latin typeface="Times New Roman"/>
              <a:ea typeface="Times New Roman"/>
              <a:cs typeface="Times New Roman"/>
              <a:sym typeface="Times New Roman"/>
            </a:endParaRPr>
          </a:p>
        </p:txBody>
      </p:sp>
      <p:sp>
        <p:nvSpPr>
          <p:cNvPr id="233" name="Google Shape;233;p25"/>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Autofit/>
          </a:bodyPr>
          <a:lstStyle/>
          <a:p>
            <a:pPr indent="-228600" lvl="0" marL="342900" rtl="0" algn="just">
              <a:lnSpc>
                <a:spcPct val="150000"/>
              </a:lnSpc>
              <a:spcBef>
                <a:spcPts val="400"/>
              </a:spcBef>
              <a:spcAft>
                <a:spcPts val="0"/>
              </a:spcAft>
              <a:buSzPts val="1800"/>
              <a:buFont typeface="Times New Roman"/>
              <a:buChar char="•"/>
            </a:pPr>
            <a:r>
              <a:rPr lang="en-US" sz="1800">
                <a:latin typeface="Times New Roman"/>
                <a:ea typeface="Times New Roman"/>
                <a:cs typeface="Times New Roman"/>
                <a:sym typeface="Times New Roman"/>
              </a:rPr>
              <a:t>A magic square is “magic” because it contains the property that the square consists of the distinct positive integers 1, 2, …,N </a:t>
            </a:r>
            <a:r>
              <a:rPr baseline="30000" lang="en-US" sz="1800">
                <a:latin typeface="Times New Roman"/>
                <a:ea typeface="Times New Roman"/>
                <a:cs typeface="Times New Roman"/>
                <a:sym typeface="Times New Roman"/>
              </a:rPr>
              <a:t>2</a:t>
            </a:r>
            <a:r>
              <a:rPr lang="en-US" sz="1800">
                <a:latin typeface="Times New Roman"/>
                <a:ea typeface="Times New Roman"/>
                <a:cs typeface="Times New Roman"/>
                <a:sym typeface="Times New Roman"/>
              </a:rPr>
              <a:t> (N&gt;=3) such that the sum of the N numbers in any horizontal, vertical or main diagonal line is always the same magic constant.</a:t>
            </a:r>
            <a:endParaRPr sz="1800">
              <a:latin typeface="Times New Roman"/>
              <a:ea typeface="Times New Roman"/>
              <a:cs typeface="Times New Roman"/>
              <a:sym typeface="Times New Roman"/>
            </a:endParaRPr>
          </a:p>
          <a:p>
            <a:pPr indent="-228600" lvl="0" marL="342900" rtl="0" algn="just">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For an NxN magic matrix, the sum of the rows or columns or diagonals can be given by N(N²+1)/2.</a:t>
            </a:r>
            <a:endParaRPr sz="1800">
              <a:latin typeface="Times New Roman"/>
              <a:ea typeface="Times New Roman"/>
              <a:cs typeface="Times New Roman"/>
              <a:sym typeface="Times New Roman"/>
            </a:endParaRPr>
          </a:p>
          <a:p>
            <a:pPr indent="-228600" lvl="0" marL="342900" rtl="0" algn="just">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Magic matrix is used as a scrambling technique which scrambles the pixels of the image by </a:t>
            </a:r>
            <a:r>
              <a:rPr b="1" lang="en-US" sz="1800">
                <a:latin typeface="Times New Roman"/>
                <a:ea typeface="Times New Roman"/>
                <a:cs typeface="Times New Roman"/>
                <a:sym typeface="Times New Roman"/>
              </a:rPr>
              <a:t>position transformation.</a:t>
            </a:r>
            <a:endParaRPr b="1"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400">
              <a:solidFill>
                <a:srgbClr val="000000"/>
              </a:solidFill>
            </a:endParaRPr>
          </a:p>
          <a:p>
            <a:pPr indent="0" lvl="0" marL="342900" rtl="0" algn="l">
              <a:lnSpc>
                <a:spcPct val="100000"/>
              </a:lnSpc>
              <a:spcBef>
                <a:spcPts val="440"/>
              </a:spcBef>
              <a:spcAft>
                <a:spcPts val="0"/>
              </a:spcAft>
              <a:buSzPts val="1800"/>
              <a:buNone/>
            </a:pPr>
            <a:r>
              <a:t/>
            </a:r>
            <a:endParaRPr/>
          </a:p>
          <a:p>
            <a:pPr indent="0" lvl="0" marL="0" rtl="0" algn="l">
              <a:lnSpc>
                <a:spcPct val="100000"/>
              </a:lnSpc>
              <a:spcBef>
                <a:spcPts val="0"/>
              </a:spcBef>
              <a:spcAft>
                <a:spcPts val="0"/>
              </a:spcAft>
              <a:buSzPts val="1800"/>
              <a:buNone/>
            </a:pPr>
            <a:r>
              <a:t/>
            </a:r>
            <a:endParaRPr sz="1400">
              <a:solidFill>
                <a:srgbClr val="000000"/>
              </a:solidFill>
            </a:endParaRPr>
          </a:p>
          <a:p>
            <a:pPr indent="-88900" lvl="0" marL="342900" rtl="0" algn="l">
              <a:lnSpc>
                <a:spcPct val="100000"/>
              </a:lnSpc>
              <a:spcBef>
                <a:spcPts val="440"/>
              </a:spcBef>
              <a:spcAft>
                <a:spcPts val="0"/>
              </a:spcAft>
              <a:buSzPts val="2200"/>
              <a:buNone/>
            </a:pPr>
            <a:r>
              <a:t/>
            </a:r>
            <a:endParaRPr/>
          </a:p>
        </p:txBody>
      </p:sp>
      <p:sp>
        <p:nvSpPr>
          <p:cNvPr id="234" name="Google Shape;234;p25"/>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600"/>
              <a:buFont typeface="Calibri"/>
              <a:buNone/>
            </a:pPr>
            <a:r>
              <a:rPr lang="en-US" sz="3000">
                <a:latin typeface="Times New Roman"/>
                <a:ea typeface="Times New Roman"/>
                <a:cs typeface="Times New Roman"/>
                <a:sym typeface="Times New Roman"/>
              </a:rPr>
              <a:t>Example of magic matrix</a:t>
            </a:r>
            <a:endParaRPr sz="3000">
              <a:latin typeface="Times New Roman"/>
              <a:ea typeface="Times New Roman"/>
              <a:cs typeface="Times New Roman"/>
              <a:sym typeface="Times New Roman"/>
            </a:endParaRPr>
          </a:p>
        </p:txBody>
      </p:sp>
      <p:sp>
        <p:nvSpPr>
          <p:cNvPr id="240" name="Google Shape;240;p26"/>
          <p:cNvSpPr txBox="1"/>
          <p:nvPr>
            <p:ph idx="1" type="body"/>
          </p:nvPr>
        </p:nvSpPr>
        <p:spPr>
          <a:xfrm>
            <a:off x="457200" y="1535188"/>
            <a:ext cx="7848600" cy="5137162"/>
          </a:xfrm>
          <a:prstGeom prst="rect">
            <a:avLst/>
          </a:prstGeom>
          <a:noFill/>
          <a:ln>
            <a:noFill/>
          </a:ln>
        </p:spPr>
        <p:txBody>
          <a:bodyPr anchorCtr="0" anchor="t" bIns="45700" lIns="91425" spcFirstLastPara="1" rIns="91425" wrap="square" tIns="45700">
            <a:noAutofit/>
          </a:bodyPr>
          <a:lstStyle/>
          <a:p>
            <a:pPr indent="-342900" lvl="0" marL="457200" rtl="0" algn="just">
              <a:lnSpc>
                <a:spcPct val="115000"/>
              </a:lnSpc>
              <a:spcBef>
                <a:spcPts val="400"/>
              </a:spcBef>
              <a:spcAft>
                <a:spcPts val="0"/>
              </a:spcAft>
              <a:buSzPts val="1800"/>
              <a:buFont typeface="Times New Roman"/>
              <a:buChar char="•"/>
            </a:pPr>
            <a:r>
              <a:rPr lang="en-US" sz="1800">
                <a:latin typeface="Times New Roman"/>
                <a:ea typeface="Times New Roman"/>
                <a:cs typeface="Times New Roman"/>
                <a:sym typeface="Times New Roman"/>
              </a:rPr>
              <a:t>In the 3x3 matrix shown below, the values are arranged such that the sum of values in all the rows, columns and the diagonals is 15.</a:t>
            </a:r>
            <a:endParaRPr sz="1800">
              <a:latin typeface="Times New Roman"/>
              <a:ea typeface="Times New Roman"/>
              <a:cs typeface="Times New Roman"/>
              <a:sym typeface="Times New Roman"/>
            </a:endParaRPr>
          </a:p>
          <a:p>
            <a:pPr indent="0" lvl="0" marL="457200" rtl="0" algn="l">
              <a:lnSpc>
                <a:spcPct val="115000"/>
              </a:lnSpc>
              <a:spcBef>
                <a:spcPts val="400"/>
              </a:spcBef>
              <a:spcAft>
                <a:spcPts val="0"/>
              </a:spcAft>
              <a:buSzPts val="1800"/>
              <a:buNone/>
            </a:pPr>
            <a:r>
              <a:t/>
            </a:r>
            <a:endParaRPr sz="2035"/>
          </a:p>
          <a:p>
            <a:pPr indent="0" lvl="0" marL="0" rtl="0" algn="just">
              <a:lnSpc>
                <a:spcPct val="100000"/>
              </a:lnSpc>
              <a:spcBef>
                <a:spcPts val="407"/>
              </a:spcBef>
              <a:spcAft>
                <a:spcPts val="0"/>
              </a:spcAft>
              <a:buSzPts val="1800"/>
              <a:buNone/>
            </a:pPr>
            <a:r>
              <a:t/>
            </a:r>
            <a:endParaRPr sz="2035"/>
          </a:p>
        </p:txBody>
      </p:sp>
      <p:graphicFrame>
        <p:nvGraphicFramePr>
          <p:cNvPr id="241" name="Google Shape;241;p26"/>
          <p:cNvGraphicFramePr/>
          <p:nvPr/>
        </p:nvGraphicFramePr>
        <p:xfrm>
          <a:off x="2944850" y="3211825"/>
          <a:ext cx="3000000" cy="3000000"/>
        </p:xfrm>
        <a:graphic>
          <a:graphicData uri="http://schemas.openxmlformats.org/drawingml/2006/table">
            <a:tbl>
              <a:tblPr>
                <a:noFill/>
                <a:tableStyleId>{75B77716-FE18-4163-BF8D-32DF9DD1FE1F}</a:tableStyleId>
              </a:tblPr>
              <a:tblGrid>
                <a:gridCol w="809625"/>
                <a:gridCol w="809625"/>
                <a:gridCol w="819150"/>
              </a:tblGrid>
              <a:tr h="790575">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4</a:t>
                      </a:r>
                      <a:endParaRPr sz="1400" u="none" cap="none" strike="noStrike"/>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9</a:t>
                      </a:r>
                      <a:endParaRPr sz="1400" u="none" cap="none" strike="noStrike"/>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2</a:t>
                      </a:r>
                      <a:endParaRPr sz="1400" u="none" cap="none" strike="noStrike"/>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790575">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3</a:t>
                      </a:r>
                      <a:endParaRPr sz="1400" u="none" cap="none" strike="noStrike"/>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5</a:t>
                      </a:r>
                      <a:endParaRPr sz="1400" u="none" cap="none" strike="noStrike"/>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7</a:t>
                      </a:r>
                      <a:endParaRPr sz="1400" u="none" cap="none" strike="noStrike"/>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790575">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8</a:t>
                      </a:r>
                      <a:endParaRPr sz="1400" u="none" cap="none" strike="noStrike"/>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1</a:t>
                      </a:r>
                      <a:endParaRPr sz="1400" u="none" cap="none" strike="noStrike"/>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US" sz="1400" u="none" cap="none" strike="noStrike"/>
                        <a:t>6</a:t>
                      </a:r>
                      <a:endParaRPr sz="1400" u="none" cap="none" strike="noStrike"/>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bl>
          </a:graphicData>
        </a:graphic>
      </p:graphicFrame>
      <p:sp>
        <p:nvSpPr>
          <p:cNvPr id="242" name="Google Shape;242;p26"/>
          <p:cNvSpPr txBox="1"/>
          <p:nvPr/>
        </p:nvSpPr>
        <p:spPr>
          <a:xfrm>
            <a:off x="5383250" y="3211825"/>
            <a:ext cx="1560600" cy="26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ROW SUM  = 15</a:t>
            </a:r>
            <a:endParaRPr b="0" i="0" sz="1400" u="none" cap="none" strike="noStrike">
              <a:solidFill>
                <a:srgbClr val="000000"/>
              </a:solidFill>
              <a:latin typeface="Calibri"/>
              <a:ea typeface="Calibri"/>
              <a:cs typeface="Calibri"/>
              <a:sym typeface="Calibri"/>
            </a:endParaRPr>
          </a:p>
        </p:txBody>
      </p:sp>
      <p:sp>
        <p:nvSpPr>
          <p:cNvPr id="243" name="Google Shape;243;p26"/>
          <p:cNvSpPr txBox="1"/>
          <p:nvPr/>
        </p:nvSpPr>
        <p:spPr>
          <a:xfrm>
            <a:off x="5383250" y="4002400"/>
            <a:ext cx="1560600" cy="26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ROW SUM  = 15</a:t>
            </a:r>
            <a:endParaRPr b="0" i="0" sz="1400" u="none" cap="none" strike="noStrike">
              <a:solidFill>
                <a:srgbClr val="000000"/>
              </a:solidFill>
              <a:latin typeface="Calibri"/>
              <a:ea typeface="Calibri"/>
              <a:cs typeface="Calibri"/>
              <a:sym typeface="Calibri"/>
            </a:endParaRPr>
          </a:p>
        </p:txBody>
      </p:sp>
      <p:sp>
        <p:nvSpPr>
          <p:cNvPr id="244" name="Google Shape;244;p26"/>
          <p:cNvSpPr txBox="1"/>
          <p:nvPr/>
        </p:nvSpPr>
        <p:spPr>
          <a:xfrm>
            <a:off x="5383250" y="4792975"/>
            <a:ext cx="1560600" cy="26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ROW SUM  = 15</a:t>
            </a:r>
            <a:endParaRPr b="0" i="0" sz="1400" u="none" cap="none" strike="noStrike">
              <a:solidFill>
                <a:srgbClr val="000000"/>
              </a:solidFill>
              <a:latin typeface="Calibri"/>
              <a:ea typeface="Calibri"/>
              <a:cs typeface="Calibri"/>
              <a:sym typeface="Calibri"/>
            </a:endParaRPr>
          </a:p>
        </p:txBody>
      </p:sp>
      <p:sp>
        <p:nvSpPr>
          <p:cNvPr id="245" name="Google Shape;245;p26"/>
          <p:cNvSpPr txBox="1"/>
          <p:nvPr/>
        </p:nvSpPr>
        <p:spPr>
          <a:xfrm>
            <a:off x="2944850" y="5583550"/>
            <a:ext cx="894900" cy="7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COL SUM  = 15</a:t>
            </a:r>
            <a:endParaRPr b="0" i="0" sz="1400" u="none" cap="none" strike="noStrike">
              <a:solidFill>
                <a:srgbClr val="000000"/>
              </a:solidFill>
              <a:latin typeface="Calibri"/>
              <a:ea typeface="Calibri"/>
              <a:cs typeface="Calibri"/>
              <a:sym typeface="Calibri"/>
            </a:endParaRPr>
          </a:p>
        </p:txBody>
      </p:sp>
      <p:sp>
        <p:nvSpPr>
          <p:cNvPr id="246" name="Google Shape;246;p26"/>
          <p:cNvSpPr txBox="1"/>
          <p:nvPr/>
        </p:nvSpPr>
        <p:spPr>
          <a:xfrm>
            <a:off x="3716600" y="5583550"/>
            <a:ext cx="894900" cy="7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COL SUM  = 15</a:t>
            </a:r>
            <a:endParaRPr b="0" i="0" sz="1400" u="none" cap="none" strike="noStrike">
              <a:solidFill>
                <a:srgbClr val="000000"/>
              </a:solidFill>
              <a:latin typeface="Calibri"/>
              <a:ea typeface="Calibri"/>
              <a:cs typeface="Calibri"/>
              <a:sym typeface="Calibri"/>
            </a:endParaRPr>
          </a:p>
        </p:txBody>
      </p:sp>
      <p:sp>
        <p:nvSpPr>
          <p:cNvPr id="247" name="Google Shape;247;p26"/>
          <p:cNvSpPr txBox="1"/>
          <p:nvPr/>
        </p:nvSpPr>
        <p:spPr>
          <a:xfrm>
            <a:off x="4564100" y="5583550"/>
            <a:ext cx="894900" cy="7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COL SUM  = 15</a:t>
            </a:r>
            <a:endParaRPr b="0" i="0" sz="1400" u="none" cap="none" strike="noStrike">
              <a:solidFill>
                <a:srgbClr val="000000"/>
              </a:solidFill>
              <a:latin typeface="Calibri"/>
              <a:ea typeface="Calibri"/>
              <a:cs typeface="Calibri"/>
              <a:sym typeface="Calibri"/>
            </a:endParaRPr>
          </a:p>
        </p:txBody>
      </p:sp>
      <p:sp>
        <p:nvSpPr>
          <p:cNvPr id="248" name="Google Shape;248;p26"/>
          <p:cNvSpPr txBox="1"/>
          <p:nvPr/>
        </p:nvSpPr>
        <p:spPr>
          <a:xfrm>
            <a:off x="1384250" y="5273000"/>
            <a:ext cx="1560600" cy="26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DIAG-2 SUM  = 15</a:t>
            </a:r>
            <a:endParaRPr b="0" i="0" sz="1400" u="none" cap="none" strike="noStrike">
              <a:solidFill>
                <a:srgbClr val="000000"/>
              </a:solidFill>
              <a:latin typeface="Calibri"/>
              <a:ea typeface="Calibri"/>
              <a:cs typeface="Calibri"/>
              <a:sym typeface="Calibri"/>
            </a:endParaRPr>
          </a:p>
        </p:txBody>
      </p:sp>
      <p:sp>
        <p:nvSpPr>
          <p:cNvPr id="249" name="Google Shape;249;p26"/>
          <p:cNvSpPr txBox="1"/>
          <p:nvPr/>
        </p:nvSpPr>
        <p:spPr>
          <a:xfrm>
            <a:off x="1384250" y="3211825"/>
            <a:ext cx="1560600" cy="26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DIAG-1 SUM  = 15</a:t>
            </a:r>
            <a:endParaRPr b="0" i="0" sz="1400" u="none" cap="none" strike="noStrike">
              <a:solidFill>
                <a:srgbClr val="000000"/>
              </a:solidFill>
              <a:latin typeface="Calibri"/>
              <a:ea typeface="Calibri"/>
              <a:cs typeface="Calibri"/>
              <a:sym typeface="Calibri"/>
            </a:endParaRPr>
          </a:p>
        </p:txBody>
      </p:sp>
      <p:sp>
        <p:nvSpPr>
          <p:cNvPr id="250" name="Google Shape;250;p26"/>
          <p:cNvSpPr txBox="1"/>
          <p:nvPr/>
        </p:nvSpPr>
        <p:spPr>
          <a:xfrm>
            <a:off x="2937900" y="6243650"/>
            <a:ext cx="2658600" cy="42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3. </a:t>
            </a:r>
            <a:r>
              <a:rPr b="0" i="0" lang="en-US" sz="1800" u="none" cap="none" strike="noStrike">
                <a:latin typeface="Times New Roman"/>
                <a:ea typeface="Times New Roman"/>
                <a:cs typeface="Times New Roman"/>
                <a:sym typeface="Times New Roman"/>
              </a:rPr>
              <a:t>3x3</a:t>
            </a:r>
            <a:r>
              <a:rPr b="0" i="0" lang="en-US" sz="1800" u="none" cap="none" strike="noStrike">
                <a:solidFill>
                  <a:srgbClr val="000000"/>
                </a:solidFill>
                <a:latin typeface="Times New Roman"/>
                <a:ea typeface="Times New Roman"/>
                <a:cs typeface="Times New Roman"/>
                <a:sym typeface="Times New Roman"/>
              </a:rPr>
              <a:t> magic matrix</a:t>
            </a:r>
            <a:endParaRPr b="0" i="0" sz="1800" u="none" cap="none" strike="noStrike">
              <a:solidFill>
                <a:srgbClr val="000000"/>
              </a:solidFill>
              <a:latin typeface="Times New Roman"/>
              <a:ea typeface="Times New Roman"/>
              <a:cs typeface="Times New Roman"/>
              <a:sym typeface="Times New Roman"/>
            </a:endParaRPr>
          </a:p>
        </p:txBody>
      </p:sp>
      <p:sp>
        <p:nvSpPr>
          <p:cNvPr id="251" name="Google Shape;251;p26"/>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7"/>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600"/>
              <a:buFont typeface="Calibri"/>
              <a:buNone/>
            </a:pPr>
            <a:r>
              <a:rPr lang="en-US" sz="3000">
                <a:latin typeface="Times New Roman"/>
                <a:ea typeface="Times New Roman"/>
                <a:cs typeface="Times New Roman"/>
                <a:sym typeface="Times New Roman"/>
              </a:rPr>
              <a:t>Construction of Magic Matrix</a:t>
            </a:r>
            <a:endParaRPr sz="3000">
              <a:latin typeface="Times New Roman"/>
              <a:ea typeface="Times New Roman"/>
              <a:cs typeface="Times New Roman"/>
              <a:sym typeface="Times New Roman"/>
            </a:endParaRPr>
          </a:p>
        </p:txBody>
      </p:sp>
      <p:sp>
        <p:nvSpPr>
          <p:cNvPr id="257" name="Google Shape;257;p27"/>
          <p:cNvSpPr txBox="1"/>
          <p:nvPr>
            <p:ph idx="1" type="body"/>
          </p:nvPr>
        </p:nvSpPr>
        <p:spPr>
          <a:xfrm>
            <a:off x="250675" y="1582400"/>
            <a:ext cx="8236800" cy="5000962"/>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400"/>
              </a:spcBef>
              <a:spcAft>
                <a:spcPts val="0"/>
              </a:spcAft>
              <a:buClr>
                <a:schemeClr val="dk1"/>
              </a:buClr>
              <a:buSzPts val="1100"/>
              <a:buFont typeface="Arial"/>
              <a:buNone/>
            </a:pPr>
            <a:r>
              <a:rPr lang="en-US" sz="1800">
                <a:solidFill>
                  <a:srgbClr val="000000"/>
                </a:solidFill>
                <a:latin typeface="Times New Roman"/>
                <a:ea typeface="Times New Roman"/>
                <a:cs typeface="Times New Roman"/>
                <a:sym typeface="Times New Roman"/>
              </a:rPr>
              <a:t>1. </a:t>
            </a:r>
            <a:r>
              <a:rPr lang="en-US" sz="1800">
                <a:solidFill>
                  <a:srgbClr val="000000"/>
                </a:solidFill>
                <a:latin typeface="Times New Roman"/>
                <a:ea typeface="Times New Roman"/>
                <a:cs typeface="Times New Roman"/>
                <a:sym typeface="Times New Roman"/>
              </a:rPr>
              <a:t>The first step is to place</a:t>
            </a:r>
            <a:r>
              <a:rPr lang="en-US" sz="1800">
                <a:solidFill>
                  <a:srgbClr val="000000"/>
                </a:solidFill>
                <a:latin typeface="Times New Roman"/>
                <a:ea typeface="Times New Roman"/>
                <a:cs typeface="Times New Roman"/>
                <a:sym typeface="Times New Roman"/>
              </a:rPr>
              <a:t> the number 1 in any of the cells of the  N x N  magic square. (A ‘1’ in the top middle will give a perfect magic square, however 1 can be placed anywhere, but, the diagonals might not sum to the magic number.)</a:t>
            </a:r>
            <a:endParaRPr sz="1800">
              <a:solidFill>
                <a:srgbClr val="000000"/>
              </a:solidFill>
              <a:latin typeface="Times New Roman"/>
              <a:ea typeface="Times New Roman"/>
              <a:cs typeface="Times New Roman"/>
              <a:sym typeface="Times New Roman"/>
            </a:endParaRPr>
          </a:p>
          <a:p>
            <a:pPr indent="0" lvl="0" marL="0" rtl="0" algn="just">
              <a:lnSpc>
                <a:spcPct val="150000"/>
              </a:lnSpc>
              <a:spcBef>
                <a:spcPts val="400"/>
              </a:spcBef>
              <a:spcAft>
                <a:spcPts val="0"/>
              </a:spcAft>
              <a:buClr>
                <a:schemeClr val="dk1"/>
              </a:buClr>
              <a:buSzPts val="1100"/>
              <a:buFont typeface="Arial"/>
              <a:buNone/>
            </a:pPr>
            <a:r>
              <a:rPr lang="en-US" sz="1800">
                <a:latin typeface="Times New Roman"/>
                <a:ea typeface="Times New Roman"/>
                <a:cs typeface="Times New Roman"/>
                <a:sym typeface="Times New Roman"/>
              </a:rPr>
              <a:t>2.  The next step is to place the next successive integer in the square above and to the right of the “1</a:t>
            </a:r>
            <a:r>
              <a:rPr lang="en-US" sz="1800">
                <a:latin typeface="Times New Roman"/>
                <a:ea typeface="Times New Roman"/>
                <a:cs typeface="Times New Roman"/>
                <a:sym typeface="Times New Roman"/>
              </a:rPr>
              <a:t>”. This step is continued</a:t>
            </a:r>
            <a:r>
              <a:rPr lang="en-US" sz="1800">
                <a:latin typeface="Times New Roman"/>
                <a:ea typeface="Times New Roman"/>
                <a:cs typeface="Times New Roman"/>
                <a:sym typeface="Times New Roman"/>
              </a:rPr>
              <a:t> until the square is filled.</a:t>
            </a:r>
            <a:endParaRPr sz="1800">
              <a:latin typeface="Times New Roman"/>
              <a:ea typeface="Times New Roman"/>
              <a:cs typeface="Times New Roman"/>
              <a:sym typeface="Times New Roman"/>
            </a:endParaRPr>
          </a:p>
          <a:p>
            <a:pPr indent="0" lvl="0" marL="0" rtl="0" algn="just">
              <a:lnSpc>
                <a:spcPct val="150000"/>
              </a:lnSpc>
              <a:spcBef>
                <a:spcPts val="400"/>
              </a:spcBef>
              <a:spcAft>
                <a:spcPts val="0"/>
              </a:spcAft>
              <a:buClr>
                <a:schemeClr val="dk1"/>
              </a:buClr>
              <a:buSzPts val="1100"/>
              <a:buFont typeface="Arial"/>
              <a:buNone/>
            </a:pPr>
            <a:r>
              <a:rPr lang="en-US" sz="1800">
                <a:latin typeface="Times New Roman"/>
                <a:ea typeface="Times New Roman"/>
                <a:cs typeface="Times New Roman"/>
                <a:sym typeface="Times New Roman"/>
              </a:rPr>
              <a:t>3.  The numbers wrap around the square, so when the top of the square is reached, wrap to the bottom row, and if right side is r       eached, then wrap to the left. </a:t>
            </a:r>
            <a:endParaRPr sz="1800">
              <a:latin typeface="Times New Roman"/>
              <a:ea typeface="Times New Roman"/>
              <a:cs typeface="Times New Roman"/>
              <a:sym typeface="Times New Roman"/>
            </a:endParaRPr>
          </a:p>
          <a:p>
            <a:pPr indent="0" lvl="0" marL="0" rtl="0" algn="just">
              <a:lnSpc>
                <a:spcPct val="150000"/>
              </a:lnSpc>
              <a:spcBef>
                <a:spcPts val="400"/>
              </a:spcBef>
              <a:spcAft>
                <a:spcPts val="0"/>
              </a:spcAft>
              <a:buClr>
                <a:schemeClr val="dk1"/>
              </a:buClr>
              <a:buSzPts val="1100"/>
              <a:buFont typeface="Arial"/>
              <a:buNone/>
            </a:pPr>
            <a:r>
              <a:rPr lang="en-US" sz="1800">
                <a:solidFill>
                  <a:srgbClr val="000000"/>
                </a:solidFill>
                <a:latin typeface="Times New Roman"/>
                <a:ea typeface="Times New Roman"/>
                <a:cs typeface="Times New Roman"/>
                <a:sym typeface="Times New Roman"/>
              </a:rPr>
              <a:t>4. </a:t>
            </a:r>
            <a:r>
              <a:rPr lang="en-US" sz="1800">
                <a:latin typeface="Times New Roman"/>
                <a:ea typeface="Times New Roman"/>
                <a:cs typeface="Times New Roman"/>
                <a:sym typeface="Times New Roman"/>
              </a:rPr>
              <a:t>When the upper right corner is reached drop down one row to continue filling numbers.</a:t>
            </a:r>
            <a:endParaRPr sz="1800">
              <a:latin typeface="Times New Roman"/>
              <a:ea typeface="Times New Roman"/>
              <a:cs typeface="Times New Roman"/>
              <a:sym typeface="Times New Roman"/>
            </a:endParaRPr>
          </a:p>
          <a:p>
            <a:pPr indent="0" lvl="0" marL="0" rtl="0" algn="just">
              <a:lnSpc>
                <a:spcPct val="150000"/>
              </a:lnSpc>
              <a:spcBef>
                <a:spcPts val="400"/>
              </a:spcBef>
              <a:spcAft>
                <a:spcPts val="0"/>
              </a:spcAft>
              <a:buClr>
                <a:schemeClr val="dk1"/>
              </a:buClr>
              <a:buSzPts val="1100"/>
              <a:buFont typeface="Arial"/>
              <a:buNone/>
            </a:pPr>
            <a:r>
              <a:rPr lang="en-US" sz="1800">
                <a:latin typeface="Times New Roman"/>
                <a:ea typeface="Times New Roman"/>
                <a:cs typeface="Times New Roman"/>
                <a:sym typeface="Times New Roman"/>
              </a:rPr>
              <a:t>5.  When going to place the next number, x,  in a cell that is already filled, then x is placed in the cell below x-1, the number that was just placed.</a:t>
            </a:r>
            <a:endParaRPr sz="1800">
              <a:latin typeface="Times New Roman"/>
              <a:ea typeface="Times New Roman"/>
              <a:cs typeface="Times New Roman"/>
              <a:sym typeface="Times New Roman"/>
            </a:endParaRPr>
          </a:p>
          <a:p>
            <a:pPr indent="0" lvl="0" marL="0" rtl="0" algn="just">
              <a:lnSpc>
                <a:spcPct val="115000"/>
              </a:lnSpc>
              <a:spcBef>
                <a:spcPts val="400"/>
              </a:spcBef>
              <a:spcAft>
                <a:spcPts val="0"/>
              </a:spcAft>
              <a:buClr>
                <a:schemeClr val="dk1"/>
              </a:buClr>
              <a:buSzPts val="1100"/>
              <a:buFont typeface="Arial"/>
              <a:buNone/>
            </a:pPr>
            <a:r>
              <a:t/>
            </a:r>
            <a:endParaRPr sz="1800">
              <a:solidFill>
                <a:srgbClr val="2DA2BF"/>
              </a:solidFill>
              <a:latin typeface="Times New Roman"/>
              <a:ea typeface="Times New Roman"/>
              <a:cs typeface="Times New Roman"/>
              <a:sym typeface="Times New Roman"/>
            </a:endParaRPr>
          </a:p>
          <a:p>
            <a:pPr indent="0" lvl="0" marL="342900" rtl="0" algn="just">
              <a:lnSpc>
                <a:spcPct val="115000"/>
              </a:lnSpc>
              <a:spcBef>
                <a:spcPts val="0"/>
              </a:spcBef>
              <a:spcAft>
                <a:spcPts val="0"/>
              </a:spcAft>
              <a:buSzPts val="1800"/>
              <a:buNone/>
            </a:pPr>
            <a:r>
              <a:t/>
            </a:r>
            <a:endParaRPr sz="1800">
              <a:latin typeface="Times New Roman"/>
              <a:ea typeface="Times New Roman"/>
              <a:cs typeface="Times New Roman"/>
              <a:sym typeface="Times New Roman"/>
            </a:endParaRPr>
          </a:p>
        </p:txBody>
      </p:sp>
      <p:sp>
        <p:nvSpPr>
          <p:cNvPr id="258" name="Google Shape;258;p27"/>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8"/>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600"/>
              <a:buFont typeface="Calibri"/>
              <a:buNone/>
            </a:pPr>
            <a:r>
              <a:rPr lang="en-US" sz="3000">
                <a:latin typeface="Times New Roman"/>
                <a:ea typeface="Times New Roman"/>
                <a:cs typeface="Times New Roman"/>
                <a:sym typeface="Times New Roman"/>
              </a:rPr>
              <a:t>Construction of Magic Matrix</a:t>
            </a:r>
            <a:endParaRPr sz="3000">
              <a:latin typeface="Times New Roman"/>
              <a:ea typeface="Times New Roman"/>
              <a:cs typeface="Times New Roman"/>
              <a:sym typeface="Times New Roman"/>
            </a:endParaRPr>
          </a:p>
        </p:txBody>
      </p:sp>
      <p:pic>
        <p:nvPicPr>
          <p:cNvPr id="264" name="Google Shape;264;p28"/>
          <p:cNvPicPr preferRelativeResize="0"/>
          <p:nvPr/>
        </p:nvPicPr>
        <p:blipFill rotWithShape="1">
          <a:blip r:embed="rId3">
            <a:alphaModFix/>
          </a:blip>
          <a:srcRect b="0" l="0" r="0" t="0"/>
          <a:stretch/>
        </p:blipFill>
        <p:spPr>
          <a:xfrm>
            <a:off x="256700" y="1986150"/>
            <a:ext cx="3627600" cy="2793700"/>
          </a:xfrm>
          <a:prstGeom prst="rect">
            <a:avLst/>
          </a:prstGeom>
          <a:noFill/>
          <a:ln>
            <a:noFill/>
          </a:ln>
        </p:spPr>
      </p:pic>
      <p:pic>
        <p:nvPicPr>
          <p:cNvPr id="265" name="Google Shape;265;p28"/>
          <p:cNvPicPr preferRelativeResize="0"/>
          <p:nvPr/>
        </p:nvPicPr>
        <p:blipFill rotWithShape="1">
          <a:blip r:embed="rId4">
            <a:alphaModFix/>
          </a:blip>
          <a:srcRect b="0" l="0" r="0" t="0"/>
          <a:stretch/>
        </p:blipFill>
        <p:spPr>
          <a:xfrm>
            <a:off x="4189775" y="3287113"/>
            <a:ext cx="791798" cy="427037"/>
          </a:xfrm>
          <a:prstGeom prst="rect">
            <a:avLst/>
          </a:prstGeom>
          <a:noFill/>
          <a:ln>
            <a:noFill/>
          </a:ln>
        </p:spPr>
      </p:pic>
      <p:pic>
        <p:nvPicPr>
          <p:cNvPr id="266" name="Google Shape;266;p28"/>
          <p:cNvPicPr preferRelativeResize="0"/>
          <p:nvPr/>
        </p:nvPicPr>
        <p:blipFill rotWithShape="1">
          <a:blip r:embed="rId5">
            <a:alphaModFix/>
          </a:blip>
          <a:srcRect b="0" l="0" r="0" t="0"/>
          <a:stretch/>
        </p:blipFill>
        <p:spPr>
          <a:xfrm>
            <a:off x="4981574" y="2033799"/>
            <a:ext cx="3095625" cy="2670735"/>
          </a:xfrm>
          <a:prstGeom prst="rect">
            <a:avLst/>
          </a:prstGeom>
          <a:noFill/>
          <a:ln>
            <a:noFill/>
          </a:ln>
        </p:spPr>
      </p:pic>
      <p:sp>
        <p:nvSpPr>
          <p:cNvPr id="267" name="Google Shape;267;p28"/>
          <p:cNvSpPr txBox="1"/>
          <p:nvPr/>
        </p:nvSpPr>
        <p:spPr>
          <a:xfrm>
            <a:off x="2885425" y="5029200"/>
            <a:ext cx="3400500" cy="55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4. Magic matrix construction</a:t>
            </a:r>
            <a:endParaRPr b="0" i="0" sz="1800" u="none" cap="none" strike="noStrike">
              <a:solidFill>
                <a:srgbClr val="000000"/>
              </a:solidFill>
              <a:latin typeface="Times New Roman"/>
              <a:ea typeface="Times New Roman"/>
              <a:cs typeface="Times New Roman"/>
              <a:sym typeface="Times New Roman"/>
            </a:endParaRPr>
          </a:p>
        </p:txBody>
      </p:sp>
      <p:sp>
        <p:nvSpPr>
          <p:cNvPr id="268" name="Google Shape;268;p28"/>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29"/>
          <p:cNvSpPr txBox="1"/>
          <p:nvPr>
            <p:ph type="title"/>
          </p:nvPr>
        </p:nvSpPr>
        <p:spPr>
          <a:xfrm>
            <a:off x="457200" y="397838"/>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sz="3000">
                <a:latin typeface="Times New Roman"/>
                <a:ea typeface="Times New Roman"/>
                <a:cs typeface="Times New Roman"/>
                <a:sym typeface="Times New Roman"/>
              </a:rPr>
              <a:t>Scrambling using magic matrix</a:t>
            </a:r>
            <a:endParaRPr sz="3000">
              <a:latin typeface="Times New Roman"/>
              <a:ea typeface="Times New Roman"/>
              <a:cs typeface="Times New Roman"/>
              <a:sym typeface="Times New Roman"/>
            </a:endParaRPr>
          </a:p>
        </p:txBody>
      </p:sp>
      <p:sp>
        <p:nvSpPr>
          <p:cNvPr id="275" name="Google Shape;275;p29"/>
          <p:cNvSpPr txBox="1"/>
          <p:nvPr>
            <p:ph idx="1" type="body"/>
          </p:nvPr>
        </p:nvSpPr>
        <p:spPr>
          <a:xfrm>
            <a:off x="457200" y="1826050"/>
            <a:ext cx="7620000" cy="4800600"/>
          </a:xfrm>
          <a:prstGeom prst="rect">
            <a:avLst/>
          </a:prstGeom>
          <a:noFill/>
          <a:ln>
            <a:noFill/>
          </a:ln>
        </p:spPr>
        <p:txBody>
          <a:bodyPr anchorCtr="0" anchor="t" bIns="45700" lIns="91425" spcFirstLastPara="1" rIns="91425" wrap="square" tIns="45700">
            <a:noAutofit/>
          </a:bodyPr>
          <a:lstStyle/>
          <a:p>
            <a:pPr indent="-342900" lvl="0" marL="457200" rtl="0" algn="just">
              <a:lnSpc>
                <a:spcPct val="150000"/>
              </a:lnSpc>
              <a:spcBef>
                <a:spcPts val="400"/>
              </a:spcBef>
              <a:spcAft>
                <a:spcPts val="0"/>
              </a:spcAft>
              <a:buSzPts val="1800"/>
              <a:buFont typeface="Times New Roman"/>
              <a:buChar char="•"/>
            </a:pPr>
            <a:r>
              <a:rPr lang="en-US" sz="1800">
                <a:latin typeface="Times New Roman"/>
                <a:ea typeface="Times New Roman"/>
                <a:cs typeface="Times New Roman"/>
                <a:sym typeface="Times New Roman"/>
              </a:rPr>
              <a:t>The image matrix holding the pixel values in converted into a one-dimension matrix.</a:t>
            </a:r>
            <a:endParaRPr sz="1800">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pixel values are hence arranged linearly with indices from 1 to N².</a:t>
            </a:r>
            <a:endParaRPr sz="1800">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magic matrix is traversed, and each position is replaced by the pixel value that is contained in the index value that the position holds in the 1D matrix.</a:t>
            </a:r>
            <a:endParaRPr sz="1800">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obtained 2 </a:t>
            </a:r>
            <a:r>
              <a:rPr lang="en-US" sz="1800">
                <a:solidFill>
                  <a:schemeClr val="dk1"/>
                </a:solidFill>
                <a:latin typeface="Times New Roman"/>
                <a:ea typeface="Times New Roman"/>
                <a:cs typeface="Times New Roman"/>
                <a:sym typeface="Times New Roman"/>
              </a:rPr>
              <a:t>dimensional matrix is sent as an input to AES.</a:t>
            </a:r>
            <a:endParaRPr sz="1800">
              <a:latin typeface="Times New Roman"/>
              <a:ea typeface="Times New Roman"/>
              <a:cs typeface="Times New Roman"/>
              <a:sym typeface="Times New Roman"/>
            </a:endParaRPr>
          </a:p>
          <a:p>
            <a:pPr indent="0" lvl="0" marL="0" rtl="0" algn="l">
              <a:lnSpc>
                <a:spcPct val="100000"/>
              </a:lnSpc>
              <a:spcBef>
                <a:spcPts val="360"/>
              </a:spcBef>
              <a:spcAft>
                <a:spcPts val="0"/>
              </a:spcAft>
              <a:buSzPts val="1800"/>
              <a:buNone/>
            </a:pPr>
            <a:r>
              <a:t/>
            </a:r>
            <a:endParaRPr/>
          </a:p>
        </p:txBody>
      </p:sp>
      <p:sp>
        <p:nvSpPr>
          <p:cNvPr id="276" name="Google Shape;276;p29"/>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0"/>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sz="3000">
                <a:latin typeface="Times New Roman"/>
                <a:ea typeface="Times New Roman"/>
                <a:cs typeface="Times New Roman"/>
                <a:sym typeface="Times New Roman"/>
              </a:rPr>
              <a:t>Modifications</a:t>
            </a:r>
            <a:endParaRPr sz="3000">
              <a:latin typeface="Times New Roman"/>
              <a:ea typeface="Times New Roman"/>
              <a:cs typeface="Times New Roman"/>
              <a:sym typeface="Times New Roman"/>
            </a:endParaRPr>
          </a:p>
        </p:txBody>
      </p:sp>
      <p:sp>
        <p:nvSpPr>
          <p:cNvPr id="283" name="Google Shape;283;p30"/>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Autofit/>
          </a:bodyPr>
          <a:lstStyle/>
          <a:p>
            <a:pPr indent="-342900" lvl="0" marL="457200" rtl="0" algn="just">
              <a:lnSpc>
                <a:spcPct val="150000"/>
              </a:lnSpc>
              <a:spcBef>
                <a:spcPts val="360"/>
              </a:spcBef>
              <a:spcAft>
                <a:spcPts val="0"/>
              </a:spcAft>
              <a:buSzPts val="1800"/>
              <a:buChar char="•"/>
            </a:pPr>
            <a:r>
              <a:rPr lang="en-US" sz="1800">
                <a:latin typeface="Times New Roman"/>
                <a:ea typeface="Times New Roman"/>
                <a:cs typeface="Times New Roman"/>
                <a:sym typeface="Times New Roman"/>
              </a:rPr>
              <a:t>The technique of magic matrix has been modified by changing the pixel values after arranging them into a linear array before mapping with the magic matrix values.</a:t>
            </a:r>
            <a:endParaRPr sz="1800">
              <a:latin typeface="Times New Roman"/>
              <a:ea typeface="Times New Roman"/>
              <a:cs typeface="Times New Roman"/>
              <a:sym typeface="Times New Roman"/>
            </a:endParaRPr>
          </a:p>
          <a:p>
            <a:pPr indent="-342900" lvl="0" marL="457200" rtl="0" algn="just">
              <a:lnSpc>
                <a:spcPct val="150000"/>
              </a:lnSpc>
              <a:spcBef>
                <a:spcPts val="360"/>
              </a:spcBef>
              <a:spcAft>
                <a:spcPts val="0"/>
              </a:spcAft>
              <a:buSzPts val="1800"/>
              <a:buChar char="•"/>
            </a:pPr>
            <a:r>
              <a:rPr lang="en-US" sz="1800">
                <a:latin typeface="Times New Roman"/>
                <a:ea typeface="Times New Roman"/>
                <a:cs typeface="Times New Roman"/>
                <a:sym typeface="Times New Roman"/>
              </a:rPr>
              <a:t>Hence the modified technique is a combination of both </a:t>
            </a:r>
            <a:r>
              <a:rPr b="1" lang="en-US" sz="1800">
                <a:latin typeface="Times New Roman"/>
                <a:ea typeface="Times New Roman"/>
                <a:cs typeface="Times New Roman"/>
                <a:sym typeface="Times New Roman"/>
              </a:rPr>
              <a:t>value transformation</a:t>
            </a:r>
            <a:r>
              <a:rPr lang="en-US" sz="1800">
                <a:latin typeface="Times New Roman"/>
                <a:ea typeface="Times New Roman"/>
                <a:cs typeface="Times New Roman"/>
                <a:sym typeface="Times New Roman"/>
              </a:rPr>
              <a:t> and </a:t>
            </a:r>
            <a:r>
              <a:rPr b="1" lang="en-US" sz="1800">
                <a:latin typeface="Times New Roman"/>
                <a:ea typeface="Times New Roman"/>
                <a:cs typeface="Times New Roman"/>
                <a:sym typeface="Times New Roman"/>
              </a:rPr>
              <a:t>position transformation</a:t>
            </a:r>
            <a:r>
              <a:rPr lang="en-US"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A 128 bit (16 byte) key is used to transform the values of the matrix.</a:t>
            </a:r>
            <a:endParaRPr sz="1800">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This 16 byte key is XORed byte wise with each consecutive 16 byte chunk of the linearly arranged  values while also checking the overflow condition.</a:t>
            </a:r>
            <a:endParaRPr sz="1800">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This transforms the value of each pixel in the matrix which is already  scrambled by using the magic matrix.</a:t>
            </a:r>
            <a:endParaRPr sz="1800">
              <a:latin typeface="Times New Roman"/>
              <a:ea typeface="Times New Roman"/>
              <a:cs typeface="Times New Roman"/>
              <a:sym typeface="Times New Roman"/>
            </a:endParaRPr>
          </a:p>
          <a:p>
            <a:pPr indent="0" lvl="0" marL="0" rtl="0" algn="l">
              <a:lnSpc>
                <a:spcPct val="100000"/>
              </a:lnSpc>
              <a:spcBef>
                <a:spcPts val="360"/>
              </a:spcBef>
              <a:spcAft>
                <a:spcPts val="0"/>
              </a:spcAft>
              <a:buSzPts val="1800"/>
              <a:buNone/>
            </a:pPr>
            <a:r>
              <a:t/>
            </a:r>
            <a:endParaRPr sz="1800">
              <a:latin typeface="Times New Roman"/>
              <a:ea typeface="Times New Roman"/>
              <a:cs typeface="Times New Roman"/>
              <a:sym typeface="Times New Roman"/>
            </a:endParaRPr>
          </a:p>
        </p:txBody>
      </p:sp>
      <p:sp>
        <p:nvSpPr>
          <p:cNvPr id="284" name="Google Shape;284;p30"/>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1"/>
          <p:cNvSpPr txBox="1"/>
          <p:nvPr>
            <p:ph type="title"/>
          </p:nvPr>
        </p:nvSpPr>
        <p:spPr>
          <a:xfrm>
            <a:off x="114525" y="235525"/>
            <a:ext cx="86463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sz="3000">
                <a:latin typeface="Times New Roman"/>
                <a:ea typeface="Times New Roman"/>
                <a:cs typeface="Times New Roman"/>
                <a:sym typeface="Times New Roman"/>
              </a:rPr>
              <a:t>Results of Magic matrix Encryption for Lena Image</a:t>
            </a:r>
            <a:endParaRPr sz="3000">
              <a:latin typeface="Times New Roman"/>
              <a:ea typeface="Times New Roman"/>
              <a:cs typeface="Times New Roman"/>
              <a:sym typeface="Times New Roman"/>
            </a:endParaRPr>
          </a:p>
        </p:txBody>
      </p:sp>
      <p:pic>
        <p:nvPicPr>
          <p:cNvPr id="291" name="Google Shape;291;p31"/>
          <p:cNvPicPr preferRelativeResize="0"/>
          <p:nvPr/>
        </p:nvPicPr>
        <p:blipFill rotWithShape="1">
          <a:blip r:embed="rId3">
            <a:alphaModFix/>
          </a:blip>
          <a:srcRect b="0" l="0" r="0" t="0"/>
          <a:stretch/>
        </p:blipFill>
        <p:spPr>
          <a:xfrm>
            <a:off x="970450" y="1442825"/>
            <a:ext cx="1835301" cy="1736225"/>
          </a:xfrm>
          <a:prstGeom prst="rect">
            <a:avLst/>
          </a:prstGeom>
          <a:noFill/>
          <a:ln>
            <a:noFill/>
          </a:ln>
        </p:spPr>
      </p:pic>
      <p:pic>
        <p:nvPicPr>
          <p:cNvPr id="292" name="Google Shape;292;p31"/>
          <p:cNvPicPr preferRelativeResize="0"/>
          <p:nvPr/>
        </p:nvPicPr>
        <p:blipFill rotWithShape="1">
          <a:blip r:embed="rId4">
            <a:alphaModFix/>
          </a:blip>
          <a:srcRect b="0" l="0" r="0" t="0"/>
          <a:stretch/>
        </p:blipFill>
        <p:spPr>
          <a:xfrm>
            <a:off x="4572000" y="1548822"/>
            <a:ext cx="3062274" cy="1630217"/>
          </a:xfrm>
          <a:prstGeom prst="rect">
            <a:avLst/>
          </a:prstGeom>
          <a:noFill/>
          <a:ln>
            <a:noFill/>
          </a:ln>
        </p:spPr>
      </p:pic>
      <p:pic>
        <p:nvPicPr>
          <p:cNvPr id="293" name="Google Shape;293;p31"/>
          <p:cNvPicPr preferRelativeResize="0"/>
          <p:nvPr/>
        </p:nvPicPr>
        <p:blipFill rotWithShape="1">
          <a:blip r:embed="rId5">
            <a:alphaModFix/>
          </a:blip>
          <a:srcRect b="0" l="0" r="0" t="0"/>
          <a:stretch/>
        </p:blipFill>
        <p:spPr>
          <a:xfrm>
            <a:off x="970451" y="4074400"/>
            <a:ext cx="1835300" cy="1721262"/>
          </a:xfrm>
          <a:prstGeom prst="rect">
            <a:avLst/>
          </a:prstGeom>
          <a:noFill/>
          <a:ln>
            <a:noFill/>
          </a:ln>
        </p:spPr>
      </p:pic>
      <p:pic>
        <p:nvPicPr>
          <p:cNvPr id="294" name="Google Shape;294;p31"/>
          <p:cNvPicPr preferRelativeResize="0"/>
          <p:nvPr/>
        </p:nvPicPr>
        <p:blipFill rotWithShape="1">
          <a:blip r:embed="rId6">
            <a:alphaModFix/>
          </a:blip>
          <a:srcRect b="0" l="0" r="0" t="0"/>
          <a:stretch/>
        </p:blipFill>
        <p:spPr>
          <a:xfrm>
            <a:off x="4572000" y="4160125"/>
            <a:ext cx="3062275" cy="1641498"/>
          </a:xfrm>
          <a:prstGeom prst="rect">
            <a:avLst/>
          </a:prstGeom>
          <a:noFill/>
          <a:ln>
            <a:noFill/>
          </a:ln>
        </p:spPr>
      </p:pic>
      <p:sp>
        <p:nvSpPr>
          <p:cNvPr id="295" name="Google Shape;295;p31"/>
          <p:cNvSpPr txBox="1"/>
          <p:nvPr/>
        </p:nvSpPr>
        <p:spPr>
          <a:xfrm>
            <a:off x="457200" y="3306475"/>
            <a:ext cx="3186000" cy="64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5a. Output image from ECC Block</a:t>
            </a:r>
            <a:endParaRPr b="0" i="0" sz="1800" u="none" cap="none" strike="noStrike">
              <a:solidFill>
                <a:srgbClr val="000000"/>
              </a:solidFill>
              <a:latin typeface="Times New Roman"/>
              <a:ea typeface="Times New Roman"/>
              <a:cs typeface="Times New Roman"/>
              <a:sym typeface="Times New Roman"/>
            </a:endParaRPr>
          </a:p>
        </p:txBody>
      </p:sp>
      <p:sp>
        <p:nvSpPr>
          <p:cNvPr id="296" name="Google Shape;296;p31"/>
          <p:cNvSpPr txBox="1"/>
          <p:nvPr/>
        </p:nvSpPr>
        <p:spPr>
          <a:xfrm>
            <a:off x="4371975" y="3349338"/>
            <a:ext cx="3186000" cy="64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5b. Histogram of ECC output image</a:t>
            </a:r>
            <a:endParaRPr b="0" i="0" sz="1800" u="none" cap="none" strike="noStrike">
              <a:solidFill>
                <a:srgbClr val="000000"/>
              </a:solidFill>
              <a:latin typeface="Times New Roman"/>
              <a:ea typeface="Times New Roman"/>
              <a:cs typeface="Times New Roman"/>
              <a:sym typeface="Times New Roman"/>
            </a:endParaRPr>
          </a:p>
        </p:txBody>
      </p:sp>
      <p:sp>
        <p:nvSpPr>
          <p:cNvPr id="297" name="Google Shape;297;p31"/>
          <p:cNvSpPr txBox="1"/>
          <p:nvPr/>
        </p:nvSpPr>
        <p:spPr>
          <a:xfrm>
            <a:off x="4510138" y="5971888"/>
            <a:ext cx="3186000" cy="64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5d. Histogram of encrypted image</a:t>
            </a:r>
            <a:endParaRPr b="0" i="0" sz="1800" u="none" cap="none" strike="noStrike">
              <a:solidFill>
                <a:srgbClr val="000000"/>
              </a:solidFill>
              <a:latin typeface="Times New Roman"/>
              <a:ea typeface="Times New Roman"/>
              <a:cs typeface="Times New Roman"/>
              <a:sym typeface="Times New Roman"/>
            </a:endParaRPr>
          </a:p>
        </p:txBody>
      </p:sp>
      <p:sp>
        <p:nvSpPr>
          <p:cNvPr id="298" name="Google Shape;298;p31"/>
          <p:cNvSpPr txBox="1"/>
          <p:nvPr/>
        </p:nvSpPr>
        <p:spPr>
          <a:xfrm>
            <a:off x="314250" y="5835800"/>
            <a:ext cx="3471900" cy="64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5c. Encrypted image from magic matrix</a:t>
            </a:r>
            <a:endParaRPr b="0" i="0" sz="1800" u="none" cap="none" strike="noStrike">
              <a:solidFill>
                <a:srgbClr val="000000"/>
              </a:solidFill>
              <a:latin typeface="Times New Roman"/>
              <a:ea typeface="Times New Roman"/>
              <a:cs typeface="Times New Roman"/>
              <a:sym typeface="Times New Roman"/>
            </a:endParaRPr>
          </a:p>
        </p:txBody>
      </p:sp>
      <p:sp>
        <p:nvSpPr>
          <p:cNvPr id="299" name="Google Shape;299;p31"/>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pic>
        <p:nvPicPr>
          <p:cNvPr id="305" name="Google Shape;305;p32"/>
          <p:cNvPicPr preferRelativeResize="0"/>
          <p:nvPr/>
        </p:nvPicPr>
        <p:blipFill rotWithShape="1">
          <a:blip r:embed="rId3">
            <a:alphaModFix/>
          </a:blip>
          <a:srcRect b="0" l="0" r="0" t="0"/>
          <a:stretch/>
        </p:blipFill>
        <p:spPr>
          <a:xfrm>
            <a:off x="749250" y="1267450"/>
            <a:ext cx="1978174" cy="1902095"/>
          </a:xfrm>
          <a:prstGeom prst="rect">
            <a:avLst/>
          </a:prstGeom>
          <a:noFill/>
          <a:ln>
            <a:noFill/>
          </a:ln>
        </p:spPr>
      </p:pic>
      <p:pic>
        <p:nvPicPr>
          <p:cNvPr id="306" name="Google Shape;306;p32"/>
          <p:cNvPicPr preferRelativeResize="0"/>
          <p:nvPr/>
        </p:nvPicPr>
        <p:blipFill rotWithShape="1">
          <a:blip r:embed="rId4">
            <a:alphaModFix/>
          </a:blip>
          <a:srcRect b="0" l="0" r="0" t="0"/>
          <a:stretch/>
        </p:blipFill>
        <p:spPr>
          <a:xfrm>
            <a:off x="4572000" y="1407800"/>
            <a:ext cx="3162299" cy="1710051"/>
          </a:xfrm>
          <a:prstGeom prst="rect">
            <a:avLst/>
          </a:prstGeom>
          <a:noFill/>
          <a:ln>
            <a:noFill/>
          </a:ln>
        </p:spPr>
      </p:pic>
      <p:pic>
        <p:nvPicPr>
          <p:cNvPr id="307" name="Google Shape;307;p32"/>
          <p:cNvPicPr preferRelativeResize="0"/>
          <p:nvPr/>
        </p:nvPicPr>
        <p:blipFill rotWithShape="1">
          <a:blip r:embed="rId5">
            <a:alphaModFix/>
          </a:blip>
          <a:srcRect b="0" l="0" r="0" t="0"/>
          <a:stretch/>
        </p:blipFill>
        <p:spPr>
          <a:xfrm>
            <a:off x="785625" y="4138625"/>
            <a:ext cx="1905414" cy="1804975"/>
          </a:xfrm>
          <a:prstGeom prst="rect">
            <a:avLst/>
          </a:prstGeom>
          <a:noFill/>
          <a:ln>
            <a:noFill/>
          </a:ln>
        </p:spPr>
      </p:pic>
      <p:pic>
        <p:nvPicPr>
          <p:cNvPr id="308" name="Google Shape;308;p32"/>
          <p:cNvPicPr preferRelativeResize="0"/>
          <p:nvPr/>
        </p:nvPicPr>
        <p:blipFill rotWithShape="1">
          <a:blip r:embed="rId6">
            <a:alphaModFix/>
          </a:blip>
          <a:srcRect b="0" l="0" r="0" t="0"/>
          <a:stretch/>
        </p:blipFill>
        <p:spPr>
          <a:xfrm>
            <a:off x="4654700" y="4238650"/>
            <a:ext cx="3349726" cy="1804976"/>
          </a:xfrm>
          <a:prstGeom prst="rect">
            <a:avLst/>
          </a:prstGeom>
          <a:noFill/>
          <a:ln>
            <a:noFill/>
          </a:ln>
        </p:spPr>
      </p:pic>
      <p:sp>
        <p:nvSpPr>
          <p:cNvPr id="309" name="Google Shape;309;p32"/>
          <p:cNvSpPr txBox="1"/>
          <p:nvPr/>
        </p:nvSpPr>
        <p:spPr>
          <a:xfrm>
            <a:off x="114550" y="379750"/>
            <a:ext cx="8232600" cy="8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lang="en-US" sz="3000">
                <a:solidFill>
                  <a:schemeClr val="dk2"/>
                </a:solidFill>
                <a:latin typeface="Times New Roman"/>
                <a:ea typeface="Times New Roman"/>
                <a:cs typeface="Times New Roman"/>
                <a:sym typeface="Times New Roman"/>
              </a:rPr>
              <a:t>Results of Magic matrix Encryption for Other Image</a:t>
            </a:r>
            <a:endParaRPr sz="3000">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sz="3000">
              <a:solidFill>
                <a:schemeClr val="dk2"/>
              </a:solidFill>
              <a:latin typeface="Times New Roman"/>
              <a:ea typeface="Times New Roman"/>
              <a:cs typeface="Times New Roman"/>
              <a:sym typeface="Times New Roman"/>
            </a:endParaRPr>
          </a:p>
        </p:txBody>
      </p:sp>
      <p:sp>
        <p:nvSpPr>
          <p:cNvPr id="310" name="Google Shape;310;p32"/>
          <p:cNvSpPr txBox="1"/>
          <p:nvPr/>
        </p:nvSpPr>
        <p:spPr>
          <a:xfrm>
            <a:off x="357925" y="3373975"/>
            <a:ext cx="3063900" cy="42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imes New Roman"/>
                <a:ea typeface="Times New Roman"/>
                <a:cs typeface="Times New Roman"/>
                <a:sym typeface="Times New Roman"/>
              </a:rPr>
              <a:t>Fig 6a. Output image from ECC Block</a:t>
            </a:r>
            <a:endParaRPr b="0" i="0" sz="1800" u="none" cap="none" strike="noStrike">
              <a:solidFill>
                <a:schemeClr val="dk1"/>
              </a:solidFill>
              <a:latin typeface="Times New Roman"/>
              <a:ea typeface="Times New Roman"/>
              <a:cs typeface="Times New Roman"/>
              <a:sym typeface="Times New Roman"/>
            </a:endParaRPr>
          </a:p>
        </p:txBody>
      </p:sp>
      <p:sp>
        <p:nvSpPr>
          <p:cNvPr id="311" name="Google Shape;311;p32"/>
          <p:cNvSpPr txBox="1"/>
          <p:nvPr/>
        </p:nvSpPr>
        <p:spPr>
          <a:xfrm>
            <a:off x="4621200" y="3373963"/>
            <a:ext cx="3063900" cy="42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imes New Roman"/>
                <a:ea typeface="Times New Roman"/>
                <a:cs typeface="Times New Roman"/>
                <a:sym typeface="Times New Roman"/>
              </a:rPr>
              <a:t>Fig 6b. Histogram of ECC output image</a:t>
            </a:r>
            <a:endParaRPr b="0" i="0" sz="1800" u="none" cap="none" strike="noStrike">
              <a:solidFill>
                <a:schemeClr val="dk1"/>
              </a:solidFill>
              <a:latin typeface="Times New Roman"/>
              <a:ea typeface="Times New Roman"/>
              <a:cs typeface="Times New Roman"/>
              <a:sym typeface="Times New Roman"/>
            </a:endParaRPr>
          </a:p>
        </p:txBody>
      </p:sp>
      <p:sp>
        <p:nvSpPr>
          <p:cNvPr id="312" name="Google Shape;312;p32"/>
          <p:cNvSpPr txBox="1"/>
          <p:nvPr/>
        </p:nvSpPr>
        <p:spPr>
          <a:xfrm>
            <a:off x="252488" y="6126788"/>
            <a:ext cx="3063900" cy="42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imes New Roman"/>
                <a:ea typeface="Times New Roman"/>
                <a:cs typeface="Times New Roman"/>
                <a:sym typeface="Times New Roman"/>
              </a:rPr>
              <a:t>Fig 6c. Encrypted image from magic matrix</a:t>
            </a:r>
            <a:endParaRPr b="0" i="0" sz="1800" u="none" cap="none" strike="noStrike">
              <a:solidFill>
                <a:schemeClr val="dk1"/>
              </a:solidFill>
              <a:latin typeface="Times New Roman"/>
              <a:ea typeface="Times New Roman"/>
              <a:cs typeface="Times New Roman"/>
              <a:sym typeface="Times New Roman"/>
            </a:endParaRPr>
          </a:p>
        </p:txBody>
      </p:sp>
      <p:sp>
        <p:nvSpPr>
          <p:cNvPr id="313" name="Google Shape;313;p32"/>
          <p:cNvSpPr txBox="1"/>
          <p:nvPr/>
        </p:nvSpPr>
        <p:spPr>
          <a:xfrm>
            <a:off x="4670400" y="6126788"/>
            <a:ext cx="3063900" cy="42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Times New Roman"/>
                <a:ea typeface="Times New Roman"/>
                <a:cs typeface="Times New Roman"/>
                <a:sym typeface="Times New Roman"/>
              </a:rPr>
              <a:t>Fig 6d. Histogram of encrypted image</a:t>
            </a:r>
            <a:endParaRPr b="0" i="0" sz="1800" u="none" cap="none" strike="noStrike">
              <a:solidFill>
                <a:schemeClr val="dk1"/>
              </a:solidFill>
              <a:latin typeface="Times New Roman"/>
              <a:ea typeface="Times New Roman"/>
              <a:cs typeface="Times New Roman"/>
              <a:sym typeface="Times New Roman"/>
            </a:endParaRPr>
          </a:p>
        </p:txBody>
      </p:sp>
      <p:sp>
        <p:nvSpPr>
          <p:cNvPr id="314" name="Google Shape;314;p32"/>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762000" y="331563"/>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600"/>
              <a:buFont typeface="Calibri"/>
              <a:buNone/>
            </a:pPr>
            <a:r>
              <a:rPr lang="en-US" sz="3000">
                <a:latin typeface="Times New Roman"/>
                <a:ea typeface="Times New Roman"/>
                <a:cs typeface="Times New Roman"/>
                <a:sym typeface="Times New Roman"/>
              </a:rPr>
              <a:t>Contents</a:t>
            </a:r>
            <a:endParaRPr sz="3000">
              <a:latin typeface="Times New Roman"/>
              <a:ea typeface="Times New Roman"/>
              <a:cs typeface="Times New Roman"/>
              <a:sym typeface="Times New Roman"/>
            </a:endParaRPr>
          </a:p>
        </p:txBody>
      </p:sp>
      <p:sp>
        <p:nvSpPr>
          <p:cNvPr id="143" name="Google Shape;143;p15"/>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Autofit/>
          </a:bodyPr>
          <a:lstStyle/>
          <a:p>
            <a:pPr indent="-342900" lvl="0" marL="457200" rtl="0" algn="l">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Motivation</a:t>
            </a:r>
            <a:endParaRPr/>
          </a:p>
          <a:p>
            <a:pPr indent="-342900" lvl="0" marL="457200" rtl="0" algn="l">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Introduction</a:t>
            </a:r>
            <a:endParaRPr/>
          </a:p>
          <a:p>
            <a:pPr indent="-342900" lvl="0" marL="457200" rtl="0" algn="l">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Objective</a:t>
            </a:r>
            <a:endParaRPr/>
          </a:p>
          <a:p>
            <a:pPr indent="-342900" lvl="0" marL="457200" rtl="0" algn="l">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Literature Review</a:t>
            </a:r>
            <a:endParaRPr/>
          </a:p>
          <a:p>
            <a:pPr indent="-342900" lvl="0" marL="457200" rtl="0" algn="l">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Methodology</a:t>
            </a:r>
            <a:endParaRPr/>
          </a:p>
          <a:p>
            <a:pPr indent="-342900" lvl="0" marL="457200" rtl="0" algn="l">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Results and discussions</a:t>
            </a:r>
            <a:endParaRPr/>
          </a:p>
          <a:p>
            <a:pPr indent="-342900" lvl="0" marL="457200" rtl="0" algn="l">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Future Works</a:t>
            </a:r>
            <a:endParaRPr/>
          </a:p>
          <a:p>
            <a:pPr indent="-342900" lvl="0" marL="457200" rtl="0" algn="l">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References</a:t>
            </a:r>
            <a:endParaRPr/>
          </a:p>
        </p:txBody>
      </p:sp>
      <p:sp>
        <p:nvSpPr>
          <p:cNvPr id="144" name="Google Shape;144;p15"/>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33"/>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5400"/>
              <a:buFont typeface="Calibri"/>
              <a:buNone/>
            </a:pPr>
            <a:r>
              <a:rPr lang="en-US" sz="3000">
                <a:latin typeface="Times New Roman"/>
                <a:ea typeface="Times New Roman"/>
                <a:cs typeface="Times New Roman"/>
                <a:sym typeface="Times New Roman"/>
              </a:rPr>
              <a:t>Advanced Encryption Standard (AES)</a:t>
            </a:r>
            <a:endParaRPr sz="3000">
              <a:latin typeface="Times New Roman"/>
              <a:ea typeface="Times New Roman"/>
              <a:cs typeface="Times New Roman"/>
              <a:sym typeface="Times New Roman"/>
            </a:endParaRPr>
          </a:p>
        </p:txBody>
      </p:sp>
      <p:sp>
        <p:nvSpPr>
          <p:cNvPr id="320" name="Google Shape;320;p33"/>
          <p:cNvSpPr txBox="1"/>
          <p:nvPr>
            <p:ph idx="1" type="body"/>
          </p:nvPr>
        </p:nvSpPr>
        <p:spPr>
          <a:xfrm>
            <a:off x="85375" y="1600200"/>
            <a:ext cx="8366100" cy="5150100"/>
          </a:xfrm>
          <a:prstGeom prst="rect">
            <a:avLst/>
          </a:prstGeom>
          <a:noFill/>
          <a:ln>
            <a:noFill/>
          </a:ln>
        </p:spPr>
        <p:txBody>
          <a:bodyPr anchorCtr="0" anchor="t" bIns="45700" lIns="91425" spcFirstLastPara="1" rIns="91425" wrap="square" tIns="45700">
            <a:noAutofit/>
          </a:bodyPr>
          <a:lstStyle/>
          <a:p>
            <a:pPr indent="-190500" lvl="0" marL="342900" rtl="0" algn="just">
              <a:lnSpc>
                <a:spcPct val="150000"/>
              </a:lnSpc>
              <a:spcBef>
                <a:spcPts val="0"/>
              </a:spcBef>
              <a:spcAft>
                <a:spcPts val="0"/>
              </a:spcAft>
              <a:buSzPts val="1600"/>
              <a:buFont typeface="Times New Roman"/>
              <a:buChar char="•"/>
            </a:pPr>
            <a:r>
              <a:rPr lang="en-US" sz="1600">
                <a:latin typeface="Times New Roman"/>
                <a:ea typeface="Times New Roman"/>
                <a:cs typeface="Times New Roman"/>
                <a:sym typeface="Times New Roman"/>
              </a:rPr>
              <a:t>It uses higher length key sizes such as 128, 192 and 256 bits for encryption. Hence it makes AES algorithm more robust against hacking.</a:t>
            </a:r>
            <a:endParaRPr sz="1600">
              <a:latin typeface="Times New Roman"/>
              <a:ea typeface="Times New Roman"/>
              <a:cs typeface="Times New Roman"/>
              <a:sym typeface="Times New Roman"/>
            </a:endParaRPr>
          </a:p>
          <a:p>
            <a:pPr indent="-190500" lvl="0" marL="342900" rtl="0" algn="just">
              <a:lnSpc>
                <a:spcPct val="150000"/>
              </a:lnSpc>
              <a:spcBef>
                <a:spcPts val="440"/>
              </a:spcBef>
              <a:spcAft>
                <a:spcPts val="0"/>
              </a:spcAft>
              <a:buSzPts val="1600"/>
              <a:buFont typeface="Times New Roman"/>
              <a:buChar char="•"/>
            </a:pPr>
            <a:r>
              <a:rPr lang="en-US" sz="1600">
                <a:latin typeface="Times New Roman"/>
                <a:ea typeface="Times New Roman"/>
                <a:cs typeface="Times New Roman"/>
                <a:sym typeface="Times New Roman"/>
              </a:rPr>
              <a:t>For  128 bit, about 2^128 attempts are needed to break. This makes it very difficult to hack it as a result it is very safe protocol.</a:t>
            </a:r>
            <a:endParaRPr sz="1600">
              <a:latin typeface="Times New Roman"/>
              <a:ea typeface="Times New Roman"/>
              <a:cs typeface="Times New Roman"/>
              <a:sym typeface="Times New Roman"/>
            </a:endParaRPr>
          </a:p>
          <a:p>
            <a:pPr indent="-215900" lvl="0" marL="342900" rtl="0" algn="just">
              <a:lnSpc>
                <a:spcPct val="150000"/>
              </a:lnSpc>
              <a:spcBef>
                <a:spcPts val="440"/>
              </a:spcBef>
              <a:spcAft>
                <a:spcPts val="0"/>
              </a:spcAft>
              <a:buSzPts val="1600"/>
              <a:buFont typeface="Times New Roman"/>
              <a:buChar char="•"/>
            </a:pPr>
            <a:r>
              <a:rPr lang="en-US" sz="1600">
                <a:latin typeface="Times New Roman"/>
                <a:ea typeface="Times New Roman"/>
                <a:cs typeface="Times New Roman"/>
                <a:sym typeface="Times New Roman"/>
              </a:rPr>
              <a:t>AES repeats 4 major functions to encrypt data. It takes 128-bit block of data and a key and gives a ciphertext as output. The functions are:</a:t>
            </a:r>
            <a:endParaRPr sz="1600">
              <a:latin typeface="Times New Roman"/>
              <a:ea typeface="Times New Roman"/>
              <a:cs typeface="Times New Roman"/>
              <a:sym typeface="Times New Roman"/>
            </a:endParaRPr>
          </a:p>
          <a:p>
            <a:pPr indent="0" lvl="0" marL="0" rtl="0" algn="just">
              <a:lnSpc>
                <a:spcPct val="150000"/>
              </a:lnSpc>
              <a:spcBef>
                <a:spcPts val="440"/>
              </a:spcBef>
              <a:spcAft>
                <a:spcPts val="0"/>
              </a:spcAft>
              <a:buSzPts val="1800"/>
              <a:buNone/>
            </a:pPr>
            <a:r>
              <a:rPr lang="en-US" sz="1600">
                <a:latin typeface="Times New Roman"/>
                <a:ea typeface="Times New Roman"/>
                <a:cs typeface="Times New Roman"/>
                <a:sym typeface="Times New Roman"/>
              </a:rPr>
              <a:t>       Sub Bytes, Shift Rows, Mix Columns, Add Round Key</a:t>
            </a:r>
            <a:endParaRPr sz="1600">
              <a:latin typeface="Times New Roman"/>
              <a:ea typeface="Times New Roman"/>
              <a:cs typeface="Times New Roman"/>
              <a:sym typeface="Times New Roman"/>
            </a:endParaRPr>
          </a:p>
          <a:p>
            <a:pPr indent="-342900" lvl="0" marL="457200" rtl="0" algn="just">
              <a:lnSpc>
                <a:spcPct val="150000"/>
              </a:lnSpc>
              <a:spcBef>
                <a:spcPts val="440"/>
              </a:spcBef>
              <a:spcAft>
                <a:spcPts val="0"/>
              </a:spcAft>
              <a:buSzPts val="1800"/>
              <a:buChar char="•"/>
            </a:pPr>
            <a:r>
              <a:rPr lang="en-US" sz="1600">
                <a:latin typeface="Times New Roman"/>
                <a:ea typeface="Times New Roman"/>
                <a:cs typeface="Times New Roman"/>
                <a:sym typeface="Times New Roman"/>
              </a:rPr>
              <a:t>The number of rounds performed by the algorithm strictly depends on the size of key.</a:t>
            </a:r>
            <a:br>
              <a:rPr lang="en-US"/>
            </a:br>
            <a:r>
              <a:rPr lang="en-US" sz="1800"/>
              <a:t>	</a:t>
            </a:r>
            <a:endParaRPr sz="1800"/>
          </a:p>
          <a:p>
            <a:pPr indent="-228600" lvl="0" marL="342900" rtl="0" algn="l">
              <a:lnSpc>
                <a:spcPct val="100000"/>
              </a:lnSpc>
              <a:spcBef>
                <a:spcPts val="440"/>
              </a:spcBef>
              <a:spcAft>
                <a:spcPts val="0"/>
              </a:spcAft>
              <a:buSzPts val="2200"/>
              <a:buNone/>
            </a:pPr>
            <a:r>
              <a:t/>
            </a:r>
            <a:endParaRPr/>
          </a:p>
        </p:txBody>
      </p:sp>
      <p:graphicFrame>
        <p:nvGraphicFramePr>
          <p:cNvPr id="321" name="Google Shape;321;p33"/>
          <p:cNvGraphicFramePr/>
          <p:nvPr/>
        </p:nvGraphicFramePr>
        <p:xfrm>
          <a:off x="647700" y="5165460"/>
          <a:ext cx="3000000" cy="3000000"/>
        </p:xfrm>
        <a:graphic>
          <a:graphicData uri="http://schemas.openxmlformats.org/drawingml/2006/table">
            <a:tbl>
              <a:tblPr>
                <a:noFill/>
                <a:tableStyleId>{CC012980-AE15-49E5-9A36-EABC605F14B5}</a:tableStyleId>
              </a:tblPr>
              <a:tblGrid>
                <a:gridCol w="1809750"/>
                <a:gridCol w="1809750"/>
                <a:gridCol w="1809750"/>
                <a:gridCol w="1809750"/>
              </a:tblGrid>
              <a:tr h="381000">
                <a:tc>
                  <a:txBody>
                    <a:bodyPr/>
                    <a:lstStyle/>
                    <a:p>
                      <a:pPr indent="0" lvl="0" marL="0" marR="0" rtl="0" algn="just">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Algorithm</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Key length Nk</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Block size Nb</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No. of Rounds Nr</a:t>
                      </a:r>
                      <a:endParaRPr b="1"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just">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AES-128</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4</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4</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10</a:t>
                      </a:r>
                      <a:endParaRPr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just">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AES-192</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6</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4</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12</a:t>
                      </a:r>
                      <a:endParaRPr sz="1400" u="none" cap="none" strike="noStrike">
                        <a:latin typeface="Times New Roman"/>
                        <a:ea typeface="Times New Roman"/>
                        <a:cs typeface="Times New Roman"/>
                        <a:sym typeface="Times New Roman"/>
                      </a:endParaRPr>
                    </a:p>
                  </a:txBody>
                  <a:tcPr marT="91425" marB="91425" marR="91425" marL="91425"/>
                </a:tc>
              </a:tr>
              <a:tr h="381000">
                <a:tc>
                  <a:txBody>
                    <a:bodyPr/>
                    <a:lstStyle/>
                    <a:p>
                      <a:pPr indent="0" lvl="0" marL="0" marR="0" rtl="0" algn="just">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AES-256</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8</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4</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14</a:t>
                      </a:r>
                      <a:endParaRPr sz="1400" u="none" cap="none" strike="noStrike">
                        <a:latin typeface="Times New Roman"/>
                        <a:ea typeface="Times New Roman"/>
                        <a:cs typeface="Times New Roman"/>
                        <a:sym typeface="Times New Roman"/>
                      </a:endParaRPr>
                    </a:p>
                  </a:txBody>
                  <a:tcPr marT="91425" marB="91425" marR="91425" marL="91425"/>
                </a:tc>
              </a:tr>
            </a:tbl>
          </a:graphicData>
        </a:graphic>
      </p:graphicFrame>
      <p:sp>
        <p:nvSpPr>
          <p:cNvPr id="322" name="Google Shape;322;p33"/>
          <p:cNvSpPr txBox="1"/>
          <p:nvPr/>
        </p:nvSpPr>
        <p:spPr>
          <a:xfrm>
            <a:off x="85375" y="4702779"/>
            <a:ext cx="35289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Table 1. AES parameters</a:t>
            </a:r>
            <a:endParaRPr b="0" i="0" sz="1800" u="none" cap="none" strike="noStrike">
              <a:solidFill>
                <a:srgbClr val="000000"/>
              </a:solidFill>
              <a:latin typeface="Times New Roman"/>
              <a:ea typeface="Times New Roman"/>
              <a:cs typeface="Times New Roman"/>
              <a:sym typeface="Times New Roman"/>
            </a:endParaRPr>
          </a:p>
        </p:txBody>
      </p:sp>
      <p:sp>
        <p:nvSpPr>
          <p:cNvPr id="323" name="Google Shape;323;p33"/>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pic>
        <p:nvPicPr>
          <p:cNvPr id="328" name="Google Shape;328;p34"/>
          <p:cNvPicPr preferRelativeResize="0"/>
          <p:nvPr>
            <p:ph idx="1" type="body"/>
          </p:nvPr>
        </p:nvPicPr>
        <p:blipFill rotWithShape="1">
          <a:blip r:embed="rId3">
            <a:alphaModFix/>
          </a:blip>
          <a:srcRect b="0" l="0" r="0" t="0"/>
          <a:stretch/>
        </p:blipFill>
        <p:spPr>
          <a:xfrm>
            <a:off x="707575" y="455075"/>
            <a:ext cx="7107600" cy="5576400"/>
          </a:xfrm>
          <a:prstGeom prst="rect">
            <a:avLst/>
          </a:prstGeom>
          <a:noFill/>
          <a:ln>
            <a:noFill/>
          </a:ln>
        </p:spPr>
      </p:pic>
      <p:sp>
        <p:nvSpPr>
          <p:cNvPr id="329" name="Google Shape;329;p34"/>
          <p:cNvSpPr txBox="1"/>
          <p:nvPr/>
        </p:nvSpPr>
        <p:spPr>
          <a:xfrm>
            <a:off x="1943100" y="6229350"/>
            <a:ext cx="4843500" cy="44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7. AES Encryption</a:t>
            </a:r>
            <a:endParaRPr b="0" i="0" sz="1800" u="none" cap="none" strike="noStrike">
              <a:solidFill>
                <a:srgbClr val="000000"/>
              </a:solidFill>
              <a:latin typeface="Times New Roman"/>
              <a:ea typeface="Times New Roman"/>
              <a:cs typeface="Times New Roman"/>
              <a:sym typeface="Times New Roman"/>
            </a:endParaRPr>
          </a:p>
        </p:txBody>
      </p:sp>
      <p:sp>
        <p:nvSpPr>
          <p:cNvPr id="330" name="Google Shape;330;p34"/>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35"/>
          <p:cNvSpPr txBox="1"/>
          <p:nvPr>
            <p:ph type="title"/>
          </p:nvPr>
        </p:nvSpPr>
        <p:spPr>
          <a:xfrm>
            <a:off x="400275" y="530763"/>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600"/>
              <a:buFont typeface="Calibri"/>
              <a:buNone/>
            </a:pPr>
            <a:r>
              <a:rPr lang="en-US" sz="3000">
                <a:latin typeface="Times New Roman"/>
                <a:ea typeface="Times New Roman"/>
                <a:cs typeface="Times New Roman"/>
                <a:sym typeface="Times New Roman"/>
              </a:rPr>
              <a:t>Step 1: Sub Bytes</a:t>
            </a:r>
            <a:endParaRPr sz="3000">
              <a:latin typeface="Times New Roman"/>
              <a:ea typeface="Times New Roman"/>
              <a:cs typeface="Times New Roman"/>
              <a:sym typeface="Times New Roman"/>
            </a:endParaRPr>
          </a:p>
        </p:txBody>
      </p:sp>
      <p:sp>
        <p:nvSpPr>
          <p:cNvPr id="336" name="Google Shape;336;p35"/>
          <p:cNvSpPr txBox="1"/>
          <p:nvPr>
            <p:ph idx="1" type="body"/>
          </p:nvPr>
        </p:nvSpPr>
        <p:spPr>
          <a:xfrm>
            <a:off x="628650" y="1825625"/>
            <a:ext cx="8020800" cy="684300"/>
          </a:xfrm>
          <a:prstGeom prst="rect">
            <a:avLst/>
          </a:prstGeom>
          <a:noFill/>
          <a:ln>
            <a:noFill/>
          </a:ln>
        </p:spPr>
        <p:txBody>
          <a:bodyPr anchorCtr="0" anchor="t" bIns="45700" lIns="91425" spcFirstLastPara="1" rIns="91425" wrap="square" tIns="45700">
            <a:noAutofit/>
          </a:bodyPr>
          <a:lstStyle/>
          <a:p>
            <a:pPr indent="-213677" lvl="0" marL="342900" rtl="0" algn="l">
              <a:lnSpc>
                <a:spcPct val="9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Sub Bytes- Each element of the matrix is replaced by the an element of s-box matrix.</a:t>
            </a:r>
            <a:endParaRPr sz="1800">
              <a:latin typeface="Times New Roman"/>
              <a:ea typeface="Times New Roman"/>
              <a:cs typeface="Times New Roman"/>
              <a:sym typeface="Times New Roman"/>
            </a:endParaRPr>
          </a:p>
        </p:txBody>
      </p:sp>
      <p:sp>
        <p:nvSpPr>
          <p:cNvPr id="337" name="Google Shape;337;p35"/>
          <p:cNvSpPr txBox="1"/>
          <p:nvPr/>
        </p:nvSpPr>
        <p:spPr>
          <a:xfrm>
            <a:off x="993711" y="2864498"/>
            <a:ext cx="737584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38" name="Google Shape;338;p35"/>
          <p:cNvPicPr preferRelativeResize="0"/>
          <p:nvPr/>
        </p:nvPicPr>
        <p:blipFill rotWithShape="1">
          <a:blip r:embed="rId3">
            <a:alphaModFix/>
          </a:blip>
          <a:srcRect b="0" l="0" r="0" t="0"/>
          <a:stretch/>
        </p:blipFill>
        <p:spPr>
          <a:xfrm>
            <a:off x="559150" y="2732175"/>
            <a:ext cx="7810401" cy="3409847"/>
          </a:xfrm>
          <a:prstGeom prst="rect">
            <a:avLst/>
          </a:prstGeom>
          <a:noFill/>
          <a:ln>
            <a:noFill/>
          </a:ln>
        </p:spPr>
      </p:pic>
      <p:sp>
        <p:nvSpPr>
          <p:cNvPr id="339" name="Google Shape;339;p35"/>
          <p:cNvSpPr txBox="1"/>
          <p:nvPr/>
        </p:nvSpPr>
        <p:spPr>
          <a:xfrm>
            <a:off x="3392750" y="6070600"/>
            <a:ext cx="2143200" cy="514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8. Sub bytes</a:t>
            </a:r>
            <a:endParaRPr b="0" i="0" sz="1800" u="none" cap="none" strike="noStrike">
              <a:solidFill>
                <a:srgbClr val="000000"/>
              </a:solidFill>
              <a:latin typeface="Times New Roman"/>
              <a:ea typeface="Times New Roman"/>
              <a:cs typeface="Times New Roman"/>
              <a:sym typeface="Times New Roman"/>
            </a:endParaRPr>
          </a:p>
        </p:txBody>
      </p:sp>
      <p:sp>
        <p:nvSpPr>
          <p:cNvPr id="340" name="Google Shape;340;p35"/>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pic>
        <p:nvPicPr>
          <p:cNvPr id="345" name="Google Shape;345;p36"/>
          <p:cNvPicPr preferRelativeResize="0"/>
          <p:nvPr>
            <p:ph idx="1" type="body"/>
          </p:nvPr>
        </p:nvPicPr>
        <p:blipFill rotWithShape="1">
          <a:blip r:embed="rId3">
            <a:alphaModFix/>
          </a:blip>
          <a:srcRect b="0" l="0" r="0" t="0"/>
          <a:stretch/>
        </p:blipFill>
        <p:spPr>
          <a:xfrm>
            <a:off x="519136" y="566877"/>
            <a:ext cx="7678800" cy="4957800"/>
          </a:xfrm>
          <a:prstGeom prst="rect">
            <a:avLst/>
          </a:prstGeom>
          <a:noFill/>
          <a:ln>
            <a:noFill/>
          </a:ln>
        </p:spPr>
      </p:pic>
      <p:sp>
        <p:nvSpPr>
          <p:cNvPr id="346" name="Google Shape;346;p36"/>
          <p:cNvSpPr txBox="1"/>
          <p:nvPr/>
        </p:nvSpPr>
        <p:spPr>
          <a:xfrm>
            <a:off x="2360947" y="5780700"/>
            <a:ext cx="3477000" cy="1077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Fig 9. S-Box</a:t>
            </a:r>
            <a:endParaRPr b="0" i="0" sz="1800" u="none" cap="none" strike="noStrike">
              <a:solidFill>
                <a:srgbClr val="000000"/>
              </a:solidFill>
              <a:latin typeface="Times New Roman"/>
              <a:ea typeface="Times New Roman"/>
              <a:cs typeface="Times New Roman"/>
              <a:sym typeface="Times New Roman"/>
            </a:endParaRPr>
          </a:p>
        </p:txBody>
      </p:sp>
      <p:sp>
        <p:nvSpPr>
          <p:cNvPr id="347" name="Google Shape;347;p36"/>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37"/>
          <p:cNvSpPr txBox="1"/>
          <p:nvPr>
            <p:ph type="title"/>
          </p:nvPr>
        </p:nvSpPr>
        <p:spPr>
          <a:xfrm>
            <a:off x="206275" y="467538"/>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800"/>
              <a:buFont typeface="Calibri"/>
              <a:buNone/>
            </a:pPr>
            <a:r>
              <a:rPr lang="en-US" sz="3000">
                <a:latin typeface="Times New Roman"/>
                <a:ea typeface="Times New Roman"/>
                <a:cs typeface="Times New Roman"/>
                <a:sym typeface="Times New Roman"/>
              </a:rPr>
              <a:t>Step 2: Shift rows</a:t>
            </a:r>
            <a:endParaRPr sz="3000">
              <a:latin typeface="Times New Roman"/>
              <a:ea typeface="Times New Roman"/>
              <a:cs typeface="Times New Roman"/>
              <a:sym typeface="Times New Roman"/>
            </a:endParaRPr>
          </a:p>
        </p:txBody>
      </p:sp>
      <p:sp>
        <p:nvSpPr>
          <p:cNvPr id="353" name="Google Shape;353;p37"/>
          <p:cNvSpPr txBox="1"/>
          <p:nvPr>
            <p:ph idx="1" type="body"/>
          </p:nvPr>
        </p:nvSpPr>
        <p:spPr>
          <a:xfrm>
            <a:off x="450867" y="1825625"/>
            <a:ext cx="7886700" cy="1603375"/>
          </a:xfrm>
          <a:prstGeom prst="rect">
            <a:avLst/>
          </a:prstGeom>
          <a:noFill/>
          <a:ln>
            <a:noFill/>
          </a:ln>
        </p:spPr>
        <p:txBody>
          <a:bodyPr anchorCtr="0" anchor="t" bIns="45700" lIns="91425" spcFirstLastPara="1" rIns="91425" wrap="square" tIns="45700">
            <a:noAutofit/>
          </a:bodyPr>
          <a:lstStyle/>
          <a:p>
            <a:pPr indent="-203200" lvl="0" marL="342900" rtl="0" algn="just">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In this step rows of the block are cylindrically shifted in left direction.</a:t>
            </a:r>
            <a:endParaRPr sz="1800">
              <a:latin typeface="Times New Roman"/>
              <a:ea typeface="Times New Roman"/>
              <a:cs typeface="Times New Roman"/>
              <a:sym typeface="Times New Roman"/>
            </a:endParaRPr>
          </a:p>
          <a:p>
            <a:pPr indent="-203200" lvl="0" marL="342900" rtl="0" algn="just">
              <a:lnSpc>
                <a:spcPct val="150000"/>
              </a:lnSpc>
              <a:spcBef>
                <a:spcPts val="440"/>
              </a:spcBef>
              <a:spcAft>
                <a:spcPts val="0"/>
              </a:spcAft>
              <a:buSzPts val="1800"/>
              <a:buFont typeface="Times New Roman"/>
              <a:buChar char="•"/>
            </a:pPr>
            <a:r>
              <a:rPr lang="en-US" sz="1800">
                <a:latin typeface="Times New Roman"/>
                <a:ea typeface="Times New Roman"/>
                <a:cs typeface="Times New Roman"/>
                <a:sym typeface="Times New Roman"/>
              </a:rPr>
              <a:t>The first row is untouched , the second by one shift, third by two and fourth by 3.</a:t>
            </a:r>
            <a:endParaRPr sz="1800">
              <a:latin typeface="Times New Roman"/>
              <a:ea typeface="Times New Roman"/>
              <a:cs typeface="Times New Roman"/>
              <a:sym typeface="Times New Roman"/>
            </a:endParaRPr>
          </a:p>
        </p:txBody>
      </p:sp>
      <p:pic>
        <p:nvPicPr>
          <p:cNvPr id="354" name="Google Shape;354;p37"/>
          <p:cNvPicPr preferRelativeResize="0"/>
          <p:nvPr/>
        </p:nvPicPr>
        <p:blipFill rotWithShape="1">
          <a:blip r:embed="rId3">
            <a:alphaModFix/>
          </a:blip>
          <a:srcRect b="0" l="0" r="0" t="0"/>
          <a:stretch/>
        </p:blipFill>
        <p:spPr>
          <a:xfrm>
            <a:off x="962150" y="3189768"/>
            <a:ext cx="6864135" cy="3170257"/>
          </a:xfrm>
          <a:prstGeom prst="rect">
            <a:avLst/>
          </a:prstGeom>
          <a:noFill/>
          <a:ln>
            <a:noFill/>
          </a:ln>
        </p:spPr>
      </p:pic>
      <p:sp>
        <p:nvSpPr>
          <p:cNvPr id="355" name="Google Shape;355;p37"/>
          <p:cNvSpPr txBox="1"/>
          <p:nvPr/>
        </p:nvSpPr>
        <p:spPr>
          <a:xfrm>
            <a:off x="3164125" y="6119775"/>
            <a:ext cx="2806200" cy="52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10. Shift rows</a:t>
            </a:r>
            <a:endParaRPr b="0" i="0" sz="1800" u="none" cap="none" strike="noStrike">
              <a:solidFill>
                <a:srgbClr val="000000"/>
              </a:solidFill>
              <a:latin typeface="Times New Roman"/>
              <a:ea typeface="Times New Roman"/>
              <a:cs typeface="Times New Roman"/>
              <a:sym typeface="Times New Roman"/>
            </a:endParaRPr>
          </a:p>
        </p:txBody>
      </p:sp>
      <p:sp>
        <p:nvSpPr>
          <p:cNvPr id="356" name="Google Shape;356;p37"/>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38"/>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800"/>
              <a:buFont typeface="Calibri"/>
              <a:buNone/>
            </a:pPr>
            <a:r>
              <a:rPr lang="en-US" sz="3000">
                <a:latin typeface="Times New Roman"/>
                <a:ea typeface="Times New Roman"/>
                <a:cs typeface="Times New Roman"/>
                <a:sym typeface="Times New Roman"/>
              </a:rPr>
              <a:t>Step 3: Mix Columns</a:t>
            </a:r>
            <a:endParaRPr sz="3000">
              <a:latin typeface="Times New Roman"/>
              <a:ea typeface="Times New Roman"/>
              <a:cs typeface="Times New Roman"/>
              <a:sym typeface="Times New Roman"/>
            </a:endParaRPr>
          </a:p>
        </p:txBody>
      </p:sp>
      <p:sp>
        <p:nvSpPr>
          <p:cNvPr id="362" name="Google Shape;362;p38"/>
          <p:cNvSpPr txBox="1"/>
          <p:nvPr>
            <p:ph idx="1" type="body"/>
          </p:nvPr>
        </p:nvSpPr>
        <p:spPr>
          <a:xfrm>
            <a:off x="628265" y="1244600"/>
            <a:ext cx="7620000" cy="4800600"/>
          </a:xfrm>
          <a:prstGeom prst="rect">
            <a:avLst/>
          </a:prstGeom>
          <a:noFill/>
          <a:ln>
            <a:noFill/>
          </a:ln>
        </p:spPr>
        <p:txBody>
          <a:bodyPr anchorCtr="0" anchor="t" bIns="45700" lIns="91425" spcFirstLastPara="1" rIns="91425" wrap="square" tIns="45700">
            <a:noAutofit/>
          </a:bodyPr>
          <a:lstStyle/>
          <a:p>
            <a:pPr indent="-152400" lvl="0" marL="342900" rtl="0" algn="just">
              <a:lnSpc>
                <a:spcPct val="150000"/>
              </a:lnSpc>
              <a:spcBef>
                <a:spcPts val="560"/>
              </a:spcBef>
              <a:spcAft>
                <a:spcPts val="0"/>
              </a:spcAft>
              <a:buSzPts val="1600"/>
              <a:buFont typeface="Times New Roman"/>
              <a:buChar char="•"/>
            </a:pPr>
            <a:r>
              <a:rPr lang="en-US" sz="1800">
                <a:latin typeface="Times New Roman"/>
                <a:ea typeface="Times New Roman"/>
                <a:cs typeface="Times New Roman"/>
                <a:sym typeface="Times New Roman"/>
              </a:rPr>
              <a:t> It causes the flip of bits to spread all over the block </a:t>
            </a:r>
            <a:endParaRPr sz="1800">
              <a:latin typeface="Times New Roman"/>
              <a:ea typeface="Times New Roman"/>
              <a:cs typeface="Times New Roman"/>
              <a:sym typeface="Times New Roman"/>
            </a:endParaRPr>
          </a:p>
          <a:p>
            <a:pPr indent="-152400" lvl="0" marL="342900" rtl="0" algn="just">
              <a:lnSpc>
                <a:spcPct val="150000"/>
              </a:lnSpc>
              <a:spcBef>
                <a:spcPts val="560"/>
              </a:spcBef>
              <a:spcAft>
                <a:spcPts val="0"/>
              </a:spcAft>
              <a:buSzPts val="1600"/>
              <a:buFont typeface="Times New Roman"/>
              <a:buChar char="•"/>
            </a:pPr>
            <a:r>
              <a:rPr lang="en-US" sz="1800">
                <a:latin typeface="Times New Roman"/>
                <a:ea typeface="Times New Roman"/>
                <a:cs typeface="Times New Roman"/>
                <a:sym typeface="Times New Roman"/>
              </a:rPr>
              <a:t> In this step the block is multiplied with a fixed matrix. </a:t>
            </a:r>
            <a:endParaRPr sz="1800">
              <a:latin typeface="Times New Roman"/>
              <a:ea typeface="Times New Roman"/>
              <a:cs typeface="Times New Roman"/>
              <a:sym typeface="Times New Roman"/>
            </a:endParaRPr>
          </a:p>
          <a:p>
            <a:pPr indent="-152400" lvl="0" marL="342900" rtl="0" algn="just">
              <a:lnSpc>
                <a:spcPct val="150000"/>
              </a:lnSpc>
              <a:spcBef>
                <a:spcPts val="560"/>
              </a:spcBef>
              <a:spcAft>
                <a:spcPts val="0"/>
              </a:spcAft>
              <a:buSzPts val="1600"/>
              <a:buFont typeface="Times New Roman"/>
              <a:buChar char="•"/>
            </a:pPr>
            <a:r>
              <a:rPr lang="en-US" sz="1800">
                <a:latin typeface="Times New Roman"/>
                <a:ea typeface="Times New Roman"/>
                <a:cs typeface="Times New Roman"/>
                <a:sym typeface="Times New Roman"/>
              </a:rPr>
              <a:t> The multiplication is field multiplication in Galois field.</a:t>
            </a:r>
            <a:endParaRPr sz="1800">
              <a:latin typeface="Times New Roman"/>
              <a:ea typeface="Times New Roman"/>
              <a:cs typeface="Times New Roman"/>
              <a:sym typeface="Times New Roman"/>
            </a:endParaRPr>
          </a:p>
          <a:p>
            <a:pPr indent="-152400" lvl="0" marL="342900" rtl="0" algn="just">
              <a:lnSpc>
                <a:spcPct val="150000"/>
              </a:lnSpc>
              <a:spcBef>
                <a:spcPts val="560"/>
              </a:spcBef>
              <a:spcAft>
                <a:spcPts val="0"/>
              </a:spcAft>
              <a:buSzPts val="1600"/>
              <a:buFont typeface="Times New Roman"/>
              <a:buChar char="•"/>
            </a:pPr>
            <a:r>
              <a:rPr lang="en-US" sz="1800">
                <a:latin typeface="Times New Roman"/>
                <a:ea typeface="Times New Roman"/>
                <a:cs typeface="Times New Roman"/>
                <a:sym typeface="Times New Roman"/>
              </a:rPr>
              <a:t> For each row there are 16 multiplication, 12 XORs and a 4-byte output.</a:t>
            </a:r>
            <a:endParaRPr sz="1800">
              <a:latin typeface="Times New Roman"/>
              <a:ea typeface="Times New Roman"/>
              <a:cs typeface="Times New Roman"/>
              <a:sym typeface="Times New Roman"/>
            </a:endParaRPr>
          </a:p>
        </p:txBody>
      </p:sp>
      <p:pic>
        <p:nvPicPr>
          <p:cNvPr id="363" name="Google Shape;363;p38"/>
          <p:cNvPicPr preferRelativeResize="0"/>
          <p:nvPr/>
        </p:nvPicPr>
        <p:blipFill rotWithShape="1">
          <a:blip r:embed="rId3">
            <a:alphaModFix/>
          </a:blip>
          <a:srcRect b="0" l="0" r="0" t="0"/>
          <a:stretch/>
        </p:blipFill>
        <p:spPr>
          <a:xfrm>
            <a:off x="1948787" y="3284562"/>
            <a:ext cx="4636826" cy="3408525"/>
          </a:xfrm>
          <a:prstGeom prst="rect">
            <a:avLst/>
          </a:prstGeom>
          <a:noFill/>
          <a:ln>
            <a:noFill/>
          </a:ln>
        </p:spPr>
      </p:pic>
      <p:sp>
        <p:nvSpPr>
          <p:cNvPr id="364" name="Google Shape;364;p38"/>
          <p:cNvSpPr txBox="1"/>
          <p:nvPr/>
        </p:nvSpPr>
        <p:spPr>
          <a:xfrm>
            <a:off x="3123375" y="6281275"/>
            <a:ext cx="3314700" cy="24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11. Mix columns</a:t>
            </a:r>
            <a:endParaRPr b="0" i="0" sz="1800" u="none" cap="none" strike="noStrike">
              <a:solidFill>
                <a:srgbClr val="000000"/>
              </a:solidFill>
              <a:latin typeface="Times New Roman"/>
              <a:ea typeface="Times New Roman"/>
              <a:cs typeface="Times New Roman"/>
              <a:sym typeface="Times New Roman"/>
            </a:endParaRPr>
          </a:p>
        </p:txBody>
      </p:sp>
      <p:sp>
        <p:nvSpPr>
          <p:cNvPr id="365" name="Google Shape;365;p38"/>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39"/>
          <p:cNvSpPr txBox="1"/>
          <p:nvPr>
            <p:ph type="title"/>
          </p:nvPr>
        </p:nvSpPr>
        <p:spPr>
          <a:xfrm>
            <a:off x="457200" y="96375"/>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800"/>
              <a:buFont typeface="Calibri"/>
              <a:buNone/>
            </a:pPr>
            <a:r>
              <a:rPr lang="en-US" sz="3000">
                <a:latin typeface="Times New Roman"/>
                <a:ea typeface="Times New Roman"/>
                <a:cs typeface="Times New Roman"/>
                <a:sym typeface="Times New Roman"/>
              </a:rPr>
              <a:t>Step 4: Add round key</a:t>
            </a:r>
            <a:endParaRPr sz="3000">
              <a:latin typeface="Times New Roman"/>
              <a:ea typeface="Times New Roman"/>
              <a:cs typeface="Times New Roman"/>
              <a:sym typeface="Times New Roman"/>
            </a:endParaRPr>
          </a:p>
        </p:txBody>
      </p:sp>
      <p:sp>
        <p:nvSpPr>
          <p:cNvPr id="371" name="Google Shape;371;p39"/>
          <p:cNvSpPr txBox="1"/>
          <p:nvPr>
            <p:ph idx="1" type="body"/>
          </p:nvPr>
        </p:nvSpPr>
        <p:spPr>
          <a:xfrm>
            <a:off x="457200" y="667875"/>
            <a:ext cx="7620000" cy="48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800"/>
              <a:buNone/>
            </a:pPr>
            <a:r>
              <a:t/>
            </a:r>
            <a:endParaRPr sz="2800"/>
          </a:p>
          <a:p>
            <a:pPr indent="-152400" lvl="0" marL="342900" rtl="0" algn="just">
              <a:lnSpc>
                <a:spcPct val="150000"/>
              </a:lnSpc>
              <a:spcBef>
                <a:spcPts val="560"/>
              </a:spcBef>
              <a:spcAft>
                <a:spcPts val="0"/>
              </a:spcAft>
              <a:buSzPts val="1600"/>
              <a:buFont typeface="Times New Roman"/>
              <a:buChar char="•"/>
            </a:pPr>
            <a:r>
              <a:rPr lang="en-US" sz="1800">
                <a:latin typeface="Times New Roman"/>
                <a:ea typeface="Times New Roman"/>
                <a:cs typeface="Times New Roman"/>
                <a:sym typeface="Times New Roman"/>
              </a:rPr>
              <a:t>In this step each byte is XOR-ed with corresponding element of key's matrix.</a:t>
            </a:r>
            <a:endParaRPr sz="1800">
              <a:latin typeface="Times New Roman"/>
              <a:ea typeface="Times New Roman"/>
              <a:cs typeface="Times New Roman"/>
              <a:sym typeface="Times New Roman"/>
            </a:endParaRPr>
          </a:p>
          <a:p>
            <a:pPr indent="-152400" lvl="0" marL="342900" rtl="0" algn="just">
              <a:lnSpc>
                <a:spcPct val="150000"/>
              </a:lnSpc>
              <a:spcBef>
                <a:spcPts val="560"/>
              </a:spcBef>
              <a:spcAft>
                <a:spcPts val="0"/>
              </a:spcAft>
              <a:buSzPts val="1600"/>
              <a:buFont typeface="Times New Roman"/>
              <a:buChar char="•"/>
            </a:pPr>
            <a:r>
              <a:rPr lang="en-US" sz="1800">
                <a:latin typeface="Times New Roman"/>
                <a:ea typeface="Times New Roman"/>
                <a:cs typeface="Times New Roman"/>
                <a:sym typeface="Times New Roman"/>
              </a:rPr>
              <a:t>Once this step is done the keys are no longer available for this step. Using the same key will weaken the algorithm.</a:t>
            </a:r>
            <a:endParaRPr sz="1800">
              <a:latin typeface="Times New Roman"/>
              <a:ea typeface="Times New Roman"/>
              <a:cs typeface="Times New Roman"/>
              <a:sym typeface="Times New Roman"/>
            </a:endParaRPr>
          </a:p>
          <a:p>
            <a:pPr indent="-152400" lvl="0" marL="342900" rtl="0" algn="just">
              <a:lnSpc>
                <a:spcPct val="150000"/>
              </a:lnSpc>
              <a:spcBef>
                <a:spcPts val="560"/>
              </a:spcBef>
              <a:spcAft>
                <a:spcPts val="0"/>
              </a:spcAft>
              <a:buSzPts val="1600"/>
              <a:buFont typeface="Times New Roman"/>
              <a:buChar char="•"/>
            </a:pPr>
            <a:r>
              <a:rPr lang="en-US" sz="1800">
                <a:latin typeface="Times New Roman"/>
                <a:ea typeface="Times New Roman"/>
                <a:cs typeface="Times New Roman"/>
                <a:sym typeface="Times New Roman"/>
              </a:rPr>
              <a:t>To overcome this problem keys are expanded.</a:t>
            </a:r>
            <a:endParaRPr sz="1800">
              <a:latin typeface="Times New Roman"/>
              <a:ea typeface="Times New Roman"/>
              <a:cs typeface="Times New Roman"/>
              <a:sym typeface="Times New Roman"/>
            </a:endParaRPr>
          </a:p>
        </p:txBody>
      </p:sp>
      <p:pic>
        <p:nvPicPr>
          <p:cNvPr id="372" name="Google Shape;372;p39"/>
          <p:cNvPicPr preferRelativeResize="0"/>
          <p:nvPr>
            <p:ph idx="1" type="body"/>
          </p:nvPr>
        </p:nvPicPr>
        <p:blipFill rotWithShape="1">
          <a:blip r:embed="rId3">
            <a:alphaModFix/>
          </a:blip>
          <a:srcRect b="0" l="0" r="0" t="0"/>
          <a:stretch/>
        </p:blipFill>
        <p:spPr>
          <a:xfrm>
            <a:off x="2030700" y="3068175"/>
            <a:ext cx="5082600" cy="3606000"/>
          </a:xfrm>
          <a:prstGeom prst="rect">
            <a:avLst/>
          </a:prstGeom>
          <a:noFill/>
          <a:ln>
            <a:noFill/>
          </a:ln>
        </p:spPr>
      </p:pic>
      <p:sp>
        <p:nvSpPr>
          <p:cNvPr id="373" name="Google Shape;373;p39"/>
          <p:cNvSpPr txBox="1"/>
          <p:nvPr/>
        </p:nvSpPr>
        <p:spPr>
          <a:xfrm>
            <a:off x="3147275" y="6292500"/>
            <a:ext cx="3336000" cy="41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12. Adding round key</a:t>
            </a:r>
            <a:endParaRPr b="0" i="0" sz="1800" u="none" cap="none" strike="noStrike">
              <a:solidFill>
                <a:srgbClr val="000000"/>
              </a:solidFill>
              <a:latin typeface="Times New Roman"/>
              <a:ea typeface="Times New Roman"/>
              <a:cs typeface="Times New Roman"/>
              <a:sym typeface="Times New Roman"/>
            </a:endParaRPr>
          </a:p>
        </p:txBody>
      </p:sp>
      <p:sp>
        <p:nvSpPr>
          <p:cNvPr id="374" name="Google Shape;374;p39"/>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0"/>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sz="3000">
                <a:latin typeface="Times New Roman"/>
                <a:ea typeface="Times New Roman"/>
                <a:cs typeface="Times New Roman"/>
                <a:sym typeface="Times New Roman"/>
              </a:rPr>
              <a:t>Modifications</a:t>
            </a:r>
            <a:endParaRPr sz="3000">
              <a:latin typeface="Times New Roman"/>
              <a:ea typeface="Times New Roman"/>
              <a:cs typeface="Times New Roman"/>
              <a:sym typeface="Times New Roman"/>
            </a:endParaRPr>
          </a:p>
        </p:txBody>
      </p:sp>
      <p:sp>
        <p:nvSpPr>
          <p:cNvPr id="381" name="Google Shape;381;p40"/>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Autofit/>
          </a:bodyPr>
          <a:lstStyle/>
          <a:p>
            <a:pPr indent="-342900" lvl="0" marL="457200" rtl="0" algn="just">
              <a:lnSpc>
                <a:spcPct val="150000"/>
              </a:lnSpc>
              <a:spcBef>
                <a:spcPts val="360"/>
              </a:spcBef>
              <a:spcAft>
                <a:spcPts val="0"/>
              </a:spcAft>
              <a:buSzPts val="1800"/>
              <a:buFont typeface="Times New Roman"/>
              <a:buChar char="•"/>
            </a:pPr>
            <a:r>
              <a:rPr lang="en-US" sz="1800">
                <a:latin typeface="Times New Roman"/>
                <a:ea typeface="Times New Roman"/>
                <a:cs typeface="Times New Roman"/>
                <a:sym typeface="Times New Roman"/>
              </a:rPr>
              <a:t>AES was modified to take any size image input and break it into chunks of 16-byte blocks.</a:t>
            </a:r>
            <a:endParaRPr sz="1800">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Key Generation algorithm was introduced which generates the key from the input image, the algorithm was to take every 16th byte from the input image as key until the size of the key becomes 128 bit. In case if the image size doesn't satisfy, then a random key was used for encryption.</a:t>
            </a:r>
            <a:endParaRPr sz="1800">
              <a:latin typeface="Times New Roman"/>
              <a:ea typeface="Times New Roman"/>
              <a:cs typeface="Times New Roman"/>
              <a:sym typeface="Times New Roman"/>
            </a:endParaRPr>
          </a:p>
        </p:txBody>
      </p:sp>
      <p:sp>
        <p:nvSpPr>
          <p:cNvPr id="382" name="Google Shape;382;p40"/>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41"/>
          <p:cNvSpPr txBox="1"/>
          <p:nvPr>
            <p:ph type="title"/>
          </p:nvPr>
        </p:nvSpPr>
        <p:spPr>
          <a:xfrm>
            <a:off x="442925" y="-68262"/>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sz="3000">
                <a:latin typeface="Times New Roman"/>
                <a:ea typeface="Times New Roman"/>
                <a:cs typeface="Times New Roman"/>
                <a:sym typeface="Times New Roman"/>
              </a:rPr>
              <a:t>Final Encrypted output: Lena Image</a:t>
            </a:r>
            <a:endParaRPr sz="3000">
              <a:latin typeface="Times New Roman"/>
              <a:ea typeface="Times New Roman"/>
              <a:cs typeface="Times New Roman"/>
              <a:sym typeface="Times New Roman"/>
            </a:endParaRPr>
          </a:p>
        </p:txBody>
      </p:sp>
      <p:pic>
        <p:nvPicPr>
          <p:cNvPr id="389" name="Google Shape;389;p41"/>
          <p:cNvPicPr preferRelativeResize="0"/>
          <p:nvPr/>
        </p:nvPicPr>
        <p:blipFill rotWithShape="1">
          <a:blip r:embed="rId3">
            <a:alphaModFix/>
          </a:blip>
          <a:srcRect b="0" l="0" r="0" t="0"/>
          <a:stretch/>
        </p:blipFill>
        <p:spPr>
          <a:xfrm>
            <a:off x="866775" y="996125"/>
            <a:ext cx="2181977" cy="2159500"/>
          </a:xfrm>
          <a:prstGeom prst="rect">
            <a:avLst/>
          </a:prstGeom>
          <a:noFill/>
          <a:ln>
            <a:noFill/>
          </a:ln>
        </p:spPr>
      </p:pic>
      <p:pic>
        <p:nvPicPr>
          <p:cNvPr id="390" name="Google Shape;390;p41"/>
          <p:cNvPicPr preferRelativeResize="0"/>
          <p:nvPr/>
        </p:nvPicPr>
        <p:blipFill rotWithShape="1">
          <a:blip r:embed="rId4">
            <a:alphaModFix/>
          </a:blip>
          <a:srcRect b="0" l="0" r="0" t="0"/>
          <a:stretch/>
        </p:blipFill>
        <p:spPr>
          <a:xfrm>
            <a:off x="3925275" y="1035437"/>
            <a:ext cx="3858836" cy="2080875"/>
          </a:xfrm>
          <a:prstGeom prst="rect">
            <a:avLst/>
          </a:prstGeom>
          <a:noFill/>
          <a:ln>
            <a:noFill/>
          </a:ln>
        </p:spPr>
      </p:pic>
      <p:pic>
        <p:nvPicPr>
          <p:cNvPr id="391" name="Google Shape;391;p41"/>
          <p:cNvPicPr preferRelativeResize="0"/>
          <p:nvPr/>
        </p:nvPicPr>
        <p:blipFill rotWithShape="1">
          <a:blip r:embed="rId5">
            <a:alphaModFix/>
          </a:blip>
          <a:srcRect b="0" l="0" r="0" t="0"/>
          <a:stretch/>
        </p:blipFill>
        <p:spPr>
          <a:xfrm>
            <a:off x="866775" y="3874524"/>
            <a:ext cx="2181975" cy="2080865"/>
          </a:xfrm>
          <a:prstGeom prst="rect">
            <a:avLst/>
          </a:prstGeom>
          <a:noFill/>
          <a:ln>
            <a:noFill/>
          </a:ln>
        </p:spPr>
      </p:pic>
      <p:pic>
        <p:nvPicPr>
          <p:cNvPr id="392" name="Google Shape;392;p41"/>
          <p:cNvPicPr preferRelativeResize="0"/>
          <p:nvPr/>
        </p:nvPicPr>
        <p:blipFill rotWithShape="1">
          <a:blip r:embed="rId6">
            <a:alphaModFix/>
          </a:blip>
          <a:srcRect b="0" l="0" r="0" t="0"/>
          <a:stretch/>
        </p:blipFill>
        <p:spPr>
          <a:xfrm>
            <a:off x="3911663" y="3874513"/>
            <a:ext cx="3886044" cy="2080876"/>
          </a:xfrm>
          <a:prstGeom prst="rect">
            <a:avLst/>
          </a:prstGeom>
          <a:noFill/>
          <a:ln>
            <a:noFill/>
          </a:ln>
        </p:spPr>
      </p:pic>
      <p:sp>
        <p:nvSpPr>
          <p:cNvPr id="393" name="Google Shape;393;p41"/>
          <p:cNvSpPr txBox="1"/>
          <p:nvPr/>
        </p:nvSpPr>
        <p:spPr>
          <a:xfrm>
            <a:off x="719350" y="3205925"/>
            <a:ext cx="2476800" cy="618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13a. Input image (lena)</a:t>
            </a:r>
            <a:endParaRPr b="0" i="0" sz="1800" u="none" cap="none" strike="noStrike">
              <a:solidFill>
                <a:srgbClr val="000000"/>
              </a:solidFill>
              <a:latin typeface="Times New Roman"/>
              <a:ea typeface="Times New Roman"/>
              <a:cs typeface="Times New Roman"/>
              <a:sym typeface="Times New Roman"/>
            </a:endParaRPr>
          </a:p>
        </p:txBody>
      </p:sp>
      <p:sp>
        <p:nvSpPr>
          <p:cNvPr id="394" name="Google Shape;394;p41"/>
          <p:cNvSpPr txBox="1"/>
          <p:nvPr/>
        </p:nvSpPr>
        <p:spPr>
          <a:xfrm>
            <a:off x="4048525" y="3238763"/>
            <a:ext cx="3612300" cy="51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13b. Histogram of input image (lena)</a:t>
            </a:r>
            <a:endParaRPr b="0" i="0" sz="1800" u="none" cap="none" strike="noStrike">
              <a:solidFill>
                <a:srgbClr val="000000"/>
              </a:solidFill>
              <a:latin typeface="Times New Roman"/>
              <a:ea typeface="Times New Roman"/>
              <a:cs typeface="Times New Roman"/>
              <a:sym typeface="Times New Roman"/>
            </a:endParaRPr>
          </a:p>
        </p:txBody>
      </p:sp>
      <p:sp>
        <p:nvSpPr>
          <p:cNvPr id="395" name="Google Shape;395;p41"/>
          <p:cNvSpPr txBox="1"/>
          <p:nvPr/>
        </p:nvSpPr>
        <p:spPr>
          <a:xfrm>
            <a:off x="4048538" y="6171775"/>
            <a:ext cx="3612300" cy="51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13d. Histogram of final encrypted input image (lena)</a:t>
            </a:r>
            <a:endParaRPr b="0" i="0" sz="1800" u="none" cap="none" strike="noStrike">
              <a:solidFill>
                <a:srgbClr val="000000"/>
              </a:solidFill>
              <a:latin typeface="Times New Roman"/>
              <a:ea typeface="Times New Roman"/>
              <a:cs typeface="Times New Roman"/>
              <a:sym typeface="Times New Roman"/>
            </a:endParaRPr>
          </a:p>
        </p:txBody>
      </p:sp>
      <p:sp>
        <p:nvSpPr>
          <p:cNvPr id="396" name="Google Shape;396;p41"/>
          <p:cNvSpPr txBox="1"/>
          <p:nvPr/>
        </p:nvSpPr>
        <p:spPr>
          <a:xfrm>
            <a:off x="719350" y="6171763"/>
            <a:ext cx="2476800" cy="618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13c. Final encrypted image (lena)</a:t>
            </a:r>
            <a:endParaRPr b="0" i="0" sz="1800" u="none" cap="none" strike="noStrike">
              <a:solidFill>
                <a:srgbClr val="000000"/>
              </a:solidFill>
              <a:latin typeface="Times New Roman"/>
              <a:ea typeface="Times New Roman"/>
              <a:cs typeface="Times New Roman"/>
              <a:sym typeface="Times New Roman"/>
            </a:endParaRPr>
          </a:p>
        </p:txBody>
      </p:sp>
      <p:sp>
        <p:nvSpPr>
          <p:cNvPr id="397" name="Google Shape;397;p41"/>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pic>
        <p:nvPicPr>
          <p:cNvPr id="403" name="Google Shape;403;p42"/>
          <p:cNvPicPr preferRelativeResize="0"/>
          <p:nvPr/>
        </p:nvPicPr>
        <p:blipFill rotWithShape="1">
          <a:blip r:embed="rId3">
            <a:alphaModFix/>
          </a:blip>
          <a:srcRect b="0" l="0" r="0" t="0"/>
          <a:stretch/>
        </p:blipFill>
        <p:spPr>
          <a:xfrm>
            <a:off x="858738" y="995350"/>
            <a:ext cx="2161121" cy="2068175"/>
          </a:xfrm>
          <a:prstGeom prst="rect">
            <a:avLst/>
          </a:prstGeom>
          <a:noFill/>
          <a:ln>
            <a:noFill/>
          </a:ln>
        </p:spPr>
      </p:pic>
      <p:pic>
        <p:nvPicPr>
          <p:cNvPr id="404" name="Google Shape;404;p42"/>
          <p:cNvPicPr preferRelativeResize="0"/>
          <p:nvPr/>
        </p:nvPicPr>
        <p:blipFill rotWithShape="1">
          <a:blip r:embed="rId4">
            <a:alphaModFix/>
          </a:blip>
          <a:srcRect b="0" l="0" r="0" t="0"/>
          <a:stretch/>
        </p:blipFill>
        <p:spPr>
          <a:xfrm>
            <a:off x="4067175" y="992250"/>
            <a:ext cx="3801808" cy="2074375"/>
          </a:xfrm>
          <a:prstGeom prst="rect">
            <a:avLst/>
          </a:prstGeom>
          <a:noFill/>
          <a:ln>
            <a:noFill/>
          </a:ln>
        </p:spPr>
      </p:pic>
      <p:pic>
        <p:nvPicPr>
          <p:cNvPr id="405" name="Google Shape;405;p42"/>
          <p:cNvPicPr preferRelativeResize="0"/>
          <p:nvPr/>
        </p:nvPicPr>
        <p:blipFill rotWithShape="1">
          <a:blip r:embed="rId5">
            <a:alphaModFix/>
          </a:blip>
          <a:srcRect b="0" l="0" r="0" t="0"/>
          <a:stretch/>
        </p:blipFill>
        <p:spPr>
          <a:xfrm>
            <a:off x="788350" y="3830550"/>
            <a:ext cx="2301891" cy="2240375"/>
          </a:xfrm>
          <a:prstGeom prst="rect">
            <a:avLst/>
          </a:prstGeom>
          <a:noFill/>
          <a:ln>
            <a:noFill/>
          </a:ln>
        </p:spPr>
      </p:pic>
      <p:pic>
        <p:nvPicPr>
          <p:cNvPr id="406" name="Google Shape;406;p42"/>
          <p:cNvPicPr preferRelativeResize="0"/>
          <p:nvPr/>
        </p:nvPicPr>
        <p:blipFill rotWithShape="1">
          <a:blip r:embed="rId6">
            <a:alphaModFix/>
          </a:blip>
          <a:srcRect b="0" l="0" r="0" t="0"/>
          <a:stretch/>
        </p:blipFill>
        <p:spPr>
          <a:xfrm>
            <a:off x="4067175" y="3916650"/>
            <a:ext cx="3801801" cy="2068169"/>
          </a:xfrm>
          <a:prstGeom prst="rect">
            <a:avLst/>
          </a:prstGeom>
          <a:noFill/>
          <a:ln>
            <a:noFill/>
          </a:ln>
        </p:spPr>
      </p:pic>
      <p:sp>
        <p:nvSpPr>
          <p:cNvPr id="407" name="Google Shape;407;p42"/>
          <p:cNvSpPr txBox="1"/>
          <p:nvPr/>
        </p:nvSpPr>
        <p:spPr>
          <a:xfrm>
            <a:off x="858750" y="3257438"/>
            <a:ext cx="2393700" cy="37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a:t>
            </a:r>
            <a:r>
              <a:rPr b="0" i="0" lang="en-US" sz="1800" u="none" cap="none" strike="noStrike">
                <a:solidFill>
                  <a:srgbClr val="000000"/>
                </a:solidFill>
                <a:latin typeface="Times New Roman"/>
                <a:ea typeface="Times New Roman"/>
                <a:cs typeface="Times New Roman"/>
                <a:sym typeface="Times New Roman"/>
              </a:rPr>
              <a:t>14</a:t>
            </a:r>
            <a:r>
              <a:rPr b="0" i="0" lang="en-US" sz="1800" u="none" cap="none" strike="noStrike">
                <a:solidFill>
                  <a:srgbClr val="000000"/>
                </a:solidFill>
                <a:latin typeface="Times New Roman"/>
                <a:ea typeface="Times New Roman"/>
                <a:cs typeface="Times New Roman"/>
                <a:sym typeface="Times New Roman"/>
              </a:rPr>
              <a:t>a. Input image</a:t>
            </a:r>
            <a:endParaRPr b="0" i="0" sz="1800" u="none" cap="none" strike="noStrike">
              <a:solidFill>
                <a:srgbClr val="000000"/>
              </a:solidFill>
              <a:latin typeface="Times New Roman"/>
              <a:ea typeface="Times New Roman"/>
              <a:cs typeface="Times New Roman"/>
              <a:sym typeface="Times New Roman"/>
            </a:endParaRPr>
          </a:p>
        </p:txBody>
      </p:sp>
      <p:sp>
        <p:nvSpPr>
          <p:cNvPr id="408" name="Google Shape;408;p42"/>
          <p:cNvSpPr txBox="1"/>
          <p:nvPr/>
        </p:nvSpPr>
        <p:spPr>
          <a:xfrm>
            <a:off x="4672000" y="3164550"/>
            <a:ext cx="2857500" cy="37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14b. Histogram of input image</a:t>
            </a:r>
            <a:endParaRPr b="0" i="0" sz="1800" u="none" cap="none" strike="noStrike">
              <a:solidFill>
                <a:srgbClr val="000000"/>
              </a:solidFill>
              <a:latin typeface="Times New Roman"/>
              <a:ea typeface="Times New Roman"/>
              <a:cs typeface="Times New Roman"/>
              <a:sym typeface="Times New Roman"/>
            </a:endParaRPr>
          </a:p>
        </p:txBody>
      </p:sp>
      <p:sp>
        <p:nvSpPr>
          <p:cNvPr id="409" name="Google Shape;409;p42"/>
          <p:cNvSpPr txBox="1"/>
          <p:nvPr/>
        </p:nvSpPr>
        <p:spPr>
          <a:xfrm>
            <a:off x="4357700" y="6070925"/>
            <a:ext cx="3586200" cy="37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14d. Histogram of final encrypted image</a:t>
            </a:r>
            <a:endParaRPr b="0" i="0" sz="1800" u="none" cap="none" strike="noStrike">
              <a:solidFill>
                <a:srgbClr val="000000"/>
              </a:solidFill>
              <a:latin typeface="Times New Roman"/>
              <a:ea typeface="Times New Roman"/>
              <a:cs typeface="Times New Roman"/>
              <a:sym typeface="Times New Roman"/>
            </a:endParaRPr>
          </a:p>
        </p:txBody>
      </p:sp>
      <p:sp>
        <p:nvSpPr>
          <p:cNvPr id="410" name="Google Shape;410;p42"/>
          <p:cNvSpPr txBox="1"/>
          <p:nvPr/>
        </p:nvSpPr>
        <p:spPr>
          <a:xfrm>
            <a:off x="952475" y="6070925"/>
            <a:ext cx="2393700" cy="37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14c. Final encrypted image</a:t>
            </a:r>
            <a:endParaRPr b="0" i="0" sz="1800" u="none" cap="none" strike="noStrike">
              <a:solidFill>
                <a:srgbClr val="000000"/>
              </a:solidFill>
              <a:latin typeface="Times New Roman"/>
              <a:ea typeface="Times New Roman"/>
              <a:cs typeface="Times New Roman"/>
              <a:sym typeface="Times New Roman"/>
            </a:endParaRPr>
          </a:p>
        </p:txBody>
      </p:sp>
      <p:sp>
        <p:nvSpPr>
          <p:cNvPr id="411" name="Google Shape;411;p42"/>
          <p:cNvSpPr txBox="1"/>
          <p:nvPr/>
        </p:nvSpPr>
        <p:spPr>
          <a:xfrm>
            <a:off x="414425" y="209775"/>
            <a:ext cx="7800900" cy="37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3000" u="none" cap="none" strike="noStrike">
                <a:solidFill>
                  <a:schemeClr val="dk2"/>
                </a:solidFill>
                <a:latin typeface="Times New Roman"/>
                <a:ea typeface="Times New Roman"/>
                <a:cs typeface="Times New Roman"/>
                <a:sym typeface="Times New Roman"/>
              </a:rPr>
              <a:t>Final Encrypted output Other Image</a:t>
            </a:r>
            <a:endParaRPr b="0" i="0" sz="3000" u="none" cap="none" strike="noStrike">
              <a:solidFill>
                <a:schemeClr val="dk2"/>
              </a:solidFill>
              <a:latin typeface="Times New Roman"/>
              <a:ea typeface="Times New Roman"/>
              <a:cs typeface="Times New Roman"/>
              <a:sym typeface="Times New Roman"/>
            </a:endParaRPr>
          </a:p>
        </p:txBody>
      </p:sp>
      <p:sp>
        <p:nvSpPr>
          <p:cNvPr id="412" name="Google Shape;412;p42"/>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16"/>
          <p:cNvSpPr txBox="1"/>
          <p:nvPr>
            <p:ph type="title"/>
          </p:nvPr>
        </p:nvSpPr>
        <p:spPr>
          <a:xfrm>
            <a:off x="457200" y="457188"/>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sz="3000">
                <a:latin typeface="Times New Roman"/>
                <a:ea typeface="Times New Roman"/>
                <a:cs typeface="Times New Roman"/>
                <a:sym typeface="Times New Roman"/>
              </a:rPr>
              <a:t>Motivation</a:t>
            </a:r>
            <a:endParaRPr sz="3000">
              <a:latin typeface="Times New Roman"/>
              <a:ea typeface="Times New Roman"/>
              <a:cs typeface="Times New Roman"/>
              <a:sym typeface="Times New Roman"/>
            </a:endParaRPr>
          </a:p>
        </p:txBody>
      </p:sp>
      <p:sp>
        <p:nvSpPr>
          <p:cNvPr id="151" name="Google Shape;151;p16"/>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Autofit/>
          </a:bodyPr>
          <a:lstStyle/>
          <a:p>
            <a:pPr indent="-342900" lvl="0" marL="457200" rtl="0" algn="just">
              <a:lnSpc>
                <a:spcPct val="150000"/>
              </a:lnSpc>
              <a:spcBef>
                <a:spcPts val="360"/>
              </a:spcBef>
              <a:spcAft>
                <a:spcPts val="0"/>
              </a:spcAft>
              <a:buSzPts val="1800"/>
              <a:buFont typeface="Times New Roman"/>
              <a:buChar char="•"/>
            </a:pPr>
            <a:r>
              <a:rPr lang="en-US" sz="1800">
                <a:latin typeface="Times New Roman"/>
                <a:ea typeface="Times New Roman"/>
                <a:cs typeface="Times New Roman"/>
                <a:sym typeface="Times New Roman"/>
              </a:rPr>
              <a:t>Most of the modern data is transferred via internet, if no proper encryption standards are used, they can be easily accessed by people who are not meant to receive it.</a:t>
            </a:r>
            <a:endParaRPr sz="1800">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Many sectors like banks, IT companies and social media have the risk of disclosure of sensitive information.</a:t>
            </a:r>
            <a:endParaRPr sz="1800">
              <a:latin typeface="Times New Roman"/>
              <a:ea typeface="Times New Roman"/>
              <a:cs typeface="Times New Roman"/>
              <a:sym typeface="Times New Roman"/>
            </a:endParaRPr>
          </a:p>
          <a:p>
            <a:pPr indent="0" lvl="0" marL="457200" rtl="0" algn="just">
              <a:lnSpc>
                <a:spcPct val="150000"/>
              </a:lnSpc>
              <a:spcBef>
                <a:spcPts val="360"/>
              </a:spcBef>
              <a:spcAft>
                <a:spcPts val="0"/>
              </a:spcAft>
              <a:buSzPts val="1800"/>
              <a:buNone/>
            </a:pPr>
            <a:r>
              <a:rPr lang="en-US" sz="1800">
                <a:latin typeface="Times New Roman"/>
                <a:ea typeface="Times New Roman"/>
                <a:cs typeface="Times New Roman"/>
                <a:sym typeface="Times New Roman"/>
              </a:rPr>
              <a:t>Thus, </a:t>
            </a:r>
            <a:r>
              <a:rPr lang="en-US" sz="1800">
                <a:solidFill>
                  <a:schemeClr val="dk1"/>
                </a:solidFill>
                <a:latin typeface="Times New Roman"/>
                <a:ea typeface="Times New Roman"/>
                <a:cs typeface="Times New Roman"/>
                <a:sym typeface="Times New Roman"/>
              </a:rPr>
              <a:t>there is </a:t>
            </a:r>
            <a:r>
              <a:rPr lang="en-US" sz="1800">
                <a:latin typeface="Times New Roman"/>
                <a:ea typeface="Times New Roman"/>
                <a:cs typeface="Times New Roman"/>
                <a:sym typeface="Times New Roman"/>
              </a:rPr>
              <a:t>need to develop an image encryption standard which can withstand robust hacking techniques without compromising the speed and reliability of the system.</a:t>
            </a:r>
            <a:endParaRPr sz="1800">
              <a:latin typeface="Times New Roman"/>
              <a:ea typeface="Times New Roman"/>
              <a:cs typeface="Times New Roman"/>
              <a:sym typeface="Times New Roman"/>
            </a:endParaRPr>
          </a:p>
        </p:txBody>
      </p:sp>
      <p:sp>
        <p:nvSpPr>
          <p:cNvPr id="152" name="Google Shape;152;p16"/>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43"/>
          <p:cNvSpPr txBox="1"/>
          <p:nvPr>
            <p:ph type="title"/>
          </p:nvPr>
        </p:nvSpPr>
        <p:spPr>
          <a:xfrm>
            <a:off x="127300" y="300000"/>
            <a:ext cx="84045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latin typeface="Times New Roman"/>
                <a:ea typeface="Times New Roman"/>
                <a:cs typeface="Times New Roman"/>
                <a:sym typeface="Times New Roman"/>
              </a:rPr>
              <a:t>Decryption of Advanced Encryption Standard (AES)</a:t>
            </a:r>
            <a:endParaRPr sz="3000">
              <a:latin typeface="Times New Roman"/>
              <a:ea typeface="Times New Roman"/>
              <a:cs typeface="Times New Roman"/>
              <a:sym typeface="Times New Roman"/>
            </a:endParaRPr>
          </a:p>
        </p:txBody>
      </p:sp>
      <p:sp>
        <p:nvSpPr>
          <p:cNvPr id="419" name="Google Shape;419;p43"/>
          <p:cNvSpPr txBox="1"/>
          <p:nvPr>
            <p:ph idx="1" type="body"/>
          </p:nvPr>
        </p:nvSpPr>
        <p:spPr>
          <a:xfrm>
            <a:off x="457200" y="1777325"/>
            <a:ext cx="7620000" cy="48006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Font typeface="Times New Roman"/>
              <a:buChar char="•"/>
            </a:pPr>
            <a:r>
              <a:rPr lang="en-US" sz="1800">
                <a:latin typeface="Times New Roman"/>
                <a:ea typeface="Times New Roman"/>
                <a:cs typeface="Times New Roman"/>
                <a:sym typeface="Times New Roman"/>
              </a:rPr>
              <a:t>The AES decryption basically </a:t>
            </a:r>
            <a:endParaRPr sz="1800">
              <a:latin typeface="Times New Roman"/>
              <a:ea typeface="Times New Roman"/>
              <a:cs typeface="Times New Roman"/>
              <a:sym typeface="Times New Roman"/>
            </a:endParaRPr>
          </a:p>
          <a:p>
            <a:pPr indent="457200" lvl="0" marL="0" rtl="0" algn="l">
              <a:spcBef>
                <a:spcPts val="360"/>
              </a:spcBef>
              <a:spcAft>
                <a:spcPts val="0"/>
              </a:spcAft>
              <a:buNone/>
            </a:pPr>
            <a:r>
              <a:rPr lang="en-US" sz="1800">
                <a:latin typeface="Times New Roman"/>
                <a:ea typeface="Times New Roman"/>
                <a:cs typeface="Times New Roman"/>
                <a:sym typeface="Times New Roman"/>
              </a:rPr>
              <a:t>traverses the encryption algorithm</a:t>
            </a:r>
            <a:endParaRPr sz="1800">
              <a:latin typeface="Times New Roman"/>
              <a:ea typeface="Times New Roman"/>
              <a:cs typeface="Times New Roman"/>
              <a:sym typeface="Times New Roman"/>
            </a:endParaRPr>
          </a:p>
          <a:p>
            <a:pPr indent="457200" lvl="0" marL="0" rtl="0" algn="l">
              <a:spcBef>
                <a:spcPts val="360"/>
              </a:spcBef>
              <a:spcAft>
                <a:spcPts val="0"/>
              </a:spcAft>
              <a:buNone/>
            </a:pPr>
            <a:r>
              <a:rPr lang="en-US" sz="1800">
                <a:latin typeface="Times New Roman"/>
                <a:ea typeface="Times New Roman"/>
                <a:cs typeface="Times New Roman"/>
                <a:sym typeface="Times New Roman"/>
              </a:rPr>
              <a:t>in the opposite direction. </a:t>
            </a:r>
            <a:endParaRPr sz="1800">
              <a:latin typeface="Times New Roman"/>
              <a:ea typeface="Times New Roman"/>
              <a:cs typeface="Times New Roman"/>
              <a:sym typeface="Times New Roman"/>
            </a:endParaRPr>
          </a:p>
          <a:p>
            <a:pPr indent="0" lvl="0" marL="914400" rtl="0" algn="l">
              <a:spcBef>
                <a:spcPts val="360"/>
              </a:spcBef>
              <a:spcAft>
                <a:spcPts val="0"/>
              </a:spcAft>
              <a:buNone/>
            </a:pPr>
            <a:r>
              <a:t/>
            </a:r>
            <a:endParaRPr sz="1800">
              <a:latin typeface="Times New Roman"/>
              <a:ea typeface="Times New Roman"/>
              <a:cs typeface="Times New Roman"/>
              <a:sym typeface="Times New Roman"/>
            </a:endParaRPr>
          </a:p>
          <a:p>
            <a:pPr indent="-342900" lvl="0" marL="457200" rtl="0" algn="l">
              <a:spcBef>
                <a:spcPts val="360"/>
              </a:spcBef>
              <a:spcAft>
                <a:spcPts val="0"/>
              </a:spcAft>
              <a:buSzPts val="1800"/>
              <a:buFont typeface="Times New Roman"/>
              <a:buChar char="•"/>
            </a:pPr>
            <a:r>
              <a:rPr lang="en-US" sz="1800">
                <a:latin typeface="Times New Roman"/>
                <a:ea typeface="Times New Roman"/>
                <a:cs typeface="Times New Roman"/>
                <a:sym typeface="Times New Roman"/>
              </a:rPr>
              <a:t>AES decrypto initially performs</a:t>
            </a:r>
            <a:endParaRPr sz="1800">
              <a:latin typeface="Times New Roman"/>
              <a:ea typeface="Times New Roman"/>
              <a:cs typeface="Times New Roman"/>
              <a:sym typeface="Times New Roman"/>
            </a:endParaRPr>
          </a:p>
          <a:p>
            <a:pPr indent="457200" lvl="0" marL="0" rtl="0" algn="l">
              <a:spcBef>
                <a:spcPts val="360"/>
              </a:spcBef>
              <a:spcAft>
                <a:spcPts val="0"/>
              </a:spcAft>
              <a:buNone/>
            </a:pPr>
            <a:r>
              <a:rPr lang="en-US" sz="1800">
                <a:latin typeface="Times New Roman"/>
                <a:ea typeface="Times New Roman"/>
                <a:cs typeface="Times New Roman"/>
                <a:sym typeface="Times New Roman"/>
              </a:rPr>
              <a:t> key expansion on the key block</a:t>
            </a:r>
            <a:endParaRPr sz="1800">
              <a:latin typeface="Times New Roman"/>
              <a:ea typeface="Times New Roman"/>
              <a:cs typeface="Times New Roman"/>
              <a:sym typeface="Times New Roman"/>
            </a:endParaRPr>
          </a:p>
          <a:p>
            <a:pPr indent="457200" lvl="0" marL="0" rtl="0" algn="l">
              <a:spcBef>
                <a:spcPts val="360"/>
              </a:spcBef>
              <a:spcAft>
                <a:spcPts val="0"/>
              </a:spcAft>
              <a:buNone/>
            </a:pPr>
            <a:r>
              <a:rPr lang="en-US" sz="1800">
                <a:latin typeface="Times New Roman"/>
                <a:ea typeface="Times New Roman"/>
                <a:cs typeface="Times New Roman"/>
                <a:sym typeface="Times New Roman"/>
              </a:rPr>
              <a:t> that created all intermediate keys.</a:t>
            </a:r>
            <a:endParaRPr sz="1800">
              <a:latin typeface="Times New Roman"/>
              <a:ea typeface="Times New Roman"/>
              <a:cs typeface="Times New Roman"/>
              <a:sym typeface="Times New Roman"/>
            </a:endParaRPr>
          </a:p>
          <a:p>
            <a:pPr indent="0" lvl="0" marL="914400" rtl="0" algn="l">
              <a:spcBef>
                <a:spcPts val="360"/>
              </a:spcBef>
              <a:spcAft>
                <a:spcPts val="0"/>
              </a:spcAft>
              <a:buNone/>
            </a:pPr>
            <a:r>
              <a:t/>
            </a:r>
            <a:endParaRPr sz="1800">
              <a:latin typeface="Times New Roman"/>
              <a:ea typeface="Times New Roman"/>
              <a:cs typeface="Times New Roman"/>
              <a:sym typeface="Times New Roman"/>
            </a:endParaRPr>
          </a:p>
          <a:p>
            <a:pPr indent="-342900" lvl="0" marL="457200" rtl="0" algn="l">
              <a:spcBef>
                <a:spcPts val="360"/>
              </a:spcBef>
              <a:spcAft>
                <a:spcPts val="0"/>
              </a:spcAft>
              <a:buSzPts val="1800"/>
              <a:buFont typeface="Times New Roman"/>
              <a:buChar char="•"/>
            </a:pPr>
            <a:r>
              <a:rPr lang="en-US" sz="1800">
                <a:latin typeface="Times New Roman"/>
                <a:ea typeface="Times New Roman"/>
                <a:cs typeface="Times New Roman"/>
                <a:sym typeface="Times New Roman"/>
              </a:rPr>
              <a:t>These intermediate keys are </a:t>
            </a:r>
            <a:endParaRPr sz="1800">
              <a:latin typeface="Times New Roman"/>
              <a:ea typeface="Times New Roman"/>
              <a:cs typeface="Times New Roman"/>
              <a:sym typeface="Times New Roman"/>
            </a:endParaRPr>
          </a:p>
          <a:p>
            <a:pPr indent="0" lvl="0" marL="0" rtl="0" algn="l">
              <a:spcBef>
                <a:spcPts val="360"/>
              </a:spcBef>
              <a:spcAft>
                <a:spcPts val="0"/>
              </a:spcAft>
              <a:buNone/>
            </a:pPr>
            <a:r>
              <a:rPr lang="en-US" sz="1800">
                <a:latin typeface="Times New Roman"/>
                <a:ea typeface="Times New Roman"/>
                <a:cs typeface="Times New Roman"/>
                <a:sym typeface="Times New Roman"/>
              </a:rPr>
              <a:t>	generated from the original key</a:t>
            </a:r>
            <a:endParaRPr sz="1800">
              <a:latin typeface="Times New Roman"/>
              <a:ea typeface="Times New Roman"/>
              <a:cs typeface="Times New Roman"/>
              <a:sym typeface="Times New Roman"/>
            </a:endParaRPr>
          </a:p>
          <a:p>
            <a:pPr indent="0" lvl="0" marL="0" rtl="0" algn="l">
              <a:spcBef>
                <a:spcPts val="360"/>
              </a:spcBef>
              <a:spcAft>
                <a:spcPts val="0"/>
              </a:spcAft>
              <a:buNone/>
            </a:pPr>
            <a:r>
              <a:rPr lang="en-US" sz="1800">
                <a:latin typeface="Times New Roman"/>
                <a:ea typeface="Times New Roman"/>
                <a:cs typeface="Times New Roman"/>
                <a:sym typeface="Times New Roman"/>
              </a:rPr>
              <a:t>	during encryption for every round.</a:t>
            </a:r>
            <a:endParaRPr sz="1800">
              <a:latin typeface="Times New Roman"/>
              <a:ea typeface="Times New Roman"/>
              <a:cs typeface="Times New Roman"/>
              <a:sym typeface="Times New Roman"/>
            </a:endParaRPr>
          </a:p>
        </p:txBody>
      </p:sp>
      <p:sp>
        <p:nvSpPr>
          <p:cNvPr id="420" name="Google Shape;420;p43"/>
          <p:cNvSpPr/>
          <p:nvPr>
            <p:ph idx="12" type="sldNum"/>
          </p:nvPr>
        </p:nvSpPr>
        <p:spPr>
          <a:xfrm>
            <a:off x="8531788" y="5648960"/>
            <a:ext cx="548700" cy="396300"/>
          </a:xfrm>
          <a:prstGeom prst="bracketPair">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800"/>
              <a:buFont typeface="Arial"/>
              <a:buNone/>
            </a:pPr>
            <a:fld id="{00000000-1234-1234-1234-123412341234}" type="slidenum">
              <a:rPr lang="en-US"/>
              <a:t>‹#›</a:t>
            </a:fld>
            <a:endParaRPr/>
          </a:p>
        </p:txBody>
      </p:sp>
      <p:pic>
        <p:nvPicPr>
          <p:cNvPr id="421" name="Google Shape;421;p43"/>
          <p:cNvPicPr preferRelativeResize="0"/>
          <p:nvPr/>
        </p:nvPicPr>
        <p:blipFill>
          <a:blip r:embed="rId3">
            <a:alphaModFix/>
          </a:blip>
          <a:stretch>
            <a:fillRect/>
          </a:stretch>
        </p:blipFill>
        <p:spPr>
          <a:xfrm>
            <a:off x="4324225" y="1288349"/>
            <a:ext cx="3752976" cy="5227375"/>
          </a:xfrm>
          <a:prstGeom prst="rect">
            <a:avLst/>
          </a:prstGeom>
          <a:noFill/>
          <a:ln>
            <a:noFill/>
          </a:ln>
        </p:spPr>
      </p:pic>
      <p:sp>
        <p:nvSpPr>
          <p:cNvPr id="422" name="Google Shape;422;p43"/>
          <p:cNvSpPr txBox="1"/>
          <p:nvPr/>
        </p:nvSpPr>
        <p:spPr>
          <a:xfrm>
            <a:off x="5986475" y="6343650"/>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Calibri"/>
                <a:ea typeface="Calibri"/>
                <a:cs typeface="Calibri"/>
                <a:sym typeface="Calibri"/>
              </a:rPr>
              <a:t>Fig 15.</a:t>
            </a:r>
            <a:endParaRPr sz="16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44"/>
          <p:cNvSpPr txBox="1"/>
          <p:nvPr>
            <p:ph type="title"/>
          </p:nvPr>
        </p:nvSpPr>
        <p:spPr>
          <a:xfrm>
            <a:off x="457213" y="113713"/>
            <a:ext cx="76200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latin typeface="Times New Roman"/>
                <a:ea typeface="Times New Roman"/>
                <a:cs typeface="Times New Roman"/>
                <a:sym typeface="Times New Roman"/>
              </a:rPr>
              <a:t>Steps involved in AES Decryption</a:t>
            </a:r>
            <a:endParaRPr sz="3000">
              <a:latin typeface="Times New Roman"/>
              <a:ea typeface="Times New Roman"/>
              <a:cs typeface="Times New Roman"/>
              <a:sym typeface="Times New Roman"/>
            </a:endParaRPr>
          </a:p>
        </p:txBody>
      </p:sp>
      <p:sp>
        <p:nvSpPr>
          <p:cNvPr id="429" name="Google Shape;429;p44"/>
          <p:cNvSpPr txBox="1"/>
          <p:nvPr>
            <p:ph idx="1" type="body"/>
          </p:nvPr>
        </p:nvSpPr>
        <p:spPr>
          <a:xfrm>
            <a:off x="457200" y="1256725"/>
            <a:ext cx="7620000" cy="5601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000">
                <a:solidFill>
                  <a:schemeClr val="dk2"/>
                </a:solidFill>
                <a:latin typeface="Times New Roman"/>
                <a:ea typeface="Times New Roman"/>
                <a:cs typeface="Times New Roman"/>
                <a:sym typeface="Times New Roman"/>
              </a:rPr>
              <a:t>Step 1: Inverse add round key</a:t>
            </a:r>
            <a:endParaRPr sz="2400">
              <a:solidFill>
                <a:schemeClr val="dk2"/>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Performs XOR operation between the cipher text and intermediate expanded key corresponding to that particular iteration. </a:t>
            </a:r>
            <a:endParaRPr sz="1800">
              <a:solidFill>
                <a:srgbClr val="000000"/>
              </a:solidFill>
              <a:latin typeface="Times New Roman"/>
              <a:ea typeface="Times New Roman"/>
              <a:cs typeface="Times New Roman"/>
              <a:sym typeface="Times New Roman"/>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sz="20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2000">
                <a:solidFill>
                  <a:schemeClr val="dk2"/>
                </a:solidFill>
                <a:latin typeface="Times New Roman"/>
                <a:ea typeface="Times New Roman"/>
                <a:cs typeface="Times New Roman"/>
                <a:sym typeface="Times New Roman"/>
              </a:rPr>
              <a:t>Step 2: Inverse mix column</a:t>
            </a:r>
            <a:endParaRPr sz="2000">
              <a:solidFill>
                <a:schemeClr val="dk2"/>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The Inverse MixColumns operation performed by the Rijndael cipher, along with the shift-rows step, is the primary source of all the 10 rounds of diffusion in Rijndael.</a:t>
            </a:r>
            <a:endParaRPr/>
          </a:p>
        </p:txBody>
      </p:sp>
      <p:sp>
        <p:nvSpPr>
          <p:cNvPr id="430" name="Google Shape;430;p44"/>
          <p:cNvSpPr/>
          <p:nvPr>
            <p:ph idx="12" type="sldNum"/>
          </p:nvPr>
        </p:nvSpPr>
        <p:spPr>
          <a:xfrm>
            <a:off x="8531788" y="5648960"/>
            <a:ext cx="548700" cy="396300"/>
          </a:xfrm>
          <a:prstGeom prst="bracketPair">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431" name="Google Shape;431;p44"/>
          <p:cNvPicPr preferRelativeResize="0"/>
          <p:nvPr/>
        </p:nvPicPr>
        <p:blipFill>
          <a:blip r:embed="rId3">
            <a:alphaModFix/>
          </a:blip>
          <a:stretch>
            <a:fillRect/>
          </a:stretch>
        </p:blipFill>
        <p:spPr>
          <a:xfrm>
            <a:off x="1685850" y="2394813"/>
            <a:ext cx="5036225" cy="1514400"/>
          </a:xfrm>
          <a:prstGeom prst="rect">
            <a:avLst/>
          </a:prstGeom>
          <a:noFill/>
          <a:ln>
            <a:noFill/>
          </a:ln>
        </p:spPr>
      </p:pic>
      <p:sp>
        <p:nvSpPr>
          <p:cNvPr id="432" name="Google Shape;432;p44"/>
          <p:cNvSpPr txBox="1"/>
          <p:nvPr/>
        </p:nvSpPr>
        <p:spPr>
          <a:xfrm>
            <a:off x="2971800" y="362927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Fig 16. Inverse add round key</a:t>
            </a:r>
            <a:endParaRPr>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45"/>
          <p:cNvSpPr txBox="1"/>
          <p:nvPr>
            <p:ph idx="1" type="body"/>
          </p:nvPr>
        </p:nvSpPr>
        <p:spPr>
          <a:xfrm>
            <a:off x="457200" y="177700"/>
            <a:ext cx="7620000" cy="6223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000">
                <a:solidFill>
                  <a:schemeClr val="dk2"/>
                </a:solidFill>
                <a:latin typeface="Times New Roman"/>
                <a:ea typeface="Times New Roman"/>
                <a:cs typeface="Times New Roman"/>
                <a:sym typeface="Times New Roman"/>
              </a:rPr>
              <a:t>Step 3: Inverse shift row</a:t>
            </a:r>
            <a:endParaRPr sz="2000">
              <a:solidFill>
                <a:schemeClr val="dk2"/>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 This step rotates each ith row by i elements right wise, i=0,1,2,3</a:t>
            </a:r>
            <a:endParaRPr sz="20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0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0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0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0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0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2000">
                <a:solidFill>
                  <a:schemeClr val="dk2"/>
                </a:solidFill>
                <a:latin typeface="Times New Roman"/>
                <a:ea typeface="Times New Roman"/>
                <a:cs typeface="Times New Roman"/>
                <a:sym typeface="Times New Roman"/>
              </a:rPr>
              <a:t>Step 4: Inverse sub bytes</a:t>
            </a:r>
            <a:endParaRPr sz="2000">
              <a:solidFill>
                <a:schemeClr val="dk2"/>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This step replaces each entry in the matrix from the corresponding entry in the inverse S-Box.</a:t>
            </a:r>
            <a:endParaRPr sz="18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p:txBody>
      </p:sp>
      <p:sp>
        <p:nvSpPr>
          <p:cNvPr id="439" name="Google Shape;439;p45"/>
          <p:cNvSpPr/>
          <p:nvPr>
            <p:ph idx="12" type="sldNum"/>
          </p:nvPr>
        </p:nvSpPr>
        <p:spPr>
          <a:xfrm>
            <a:off x="8531788" y="5648960"/>
            <a:ext cx="548700" cy="396300"/>
          </a:xfrm>
          <a:prstGeom prst="bracketPair">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440" name="Google Shape;440;p45"/>
          <p:cNvPicPr preferRelativeResize="0"/>
          <p:nvPr/>
        </p:nvPicPr>
        <p:blipFill>
          <a:blip r:embed="rId3">
            <a:alphaModFix/>
          </a:blip>
          <a:stretch>
            <a:fillRect/>
          </a:stretch>
        </p:blipFill>
        <p:spPr>
          <a:xfrm>
            <a:off x="2402050" y="3721850"/>
            <a:ext cx="3730300" cy="2679050"/>
          </a:xfrm>
          <a:prstGeom prst="rect">
            <a:avLst/>
          </a:prstGeom>
          <a:noFill/>
          <a:ln>
            <a:noFill/>
          </a:ln>
        </p:spPr>
      </p:pic>
      <p:sp>
        <p:nvSpPr>
          <p:cNvPr id="441" name="Google Shape;441;p45"/>
          <p:cNvSpPr txBox="1"/>
          <p:nvPr/>
        </p:nvSpPr>
        <p:spPr>
          <a:xfrm>
            <a:off x="3443275" y="645957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Fig 18. Inverse sub bytes</a:t>
            </a:r>
            <a:endParaRPr>
              <a:latin typeface="Calibri"/>
              <a:ea typeface="Calibri"/>
              <a:cs typeface="Calibri"/>
              <a:sym typeface="Calibri"/>
            </a:endParaRPr>
          </a:p>
        </p:txBody>
      </p:sp>
      <p:pic>
        <p:nvPicPr>
          <p:cNvPr id="442" name="Google Shape;442;p45"/>
          <p:cNvPicPr preferRelativeResize="0"/>
          <p:nvPr/>
        </p:nvPicPr>
        <p:blipFill>
          <a:blip r:embed="rId4">
            <a:alphaModFix/>
          </a:blip>
          <a:stretch>
            <a:fillRect/>
          </a:stretch>
        </p:blipFill>
        <p:spPr>
          <a:xfrm>
            <a:off x="2141788" y="903913"/>
            <a:ext cx="4067175" cy="1724025"/>
          </a:xfrm>
          <a:prstGeom prst="rect">
            <a:avLst/>
          </a:prstGeom>
          <a:noFill/>
          <a:ln>
            <a:noFill/>
          </a:ln>
        </p:spPr>
      </p:pic>
      <p:sp>
        <p:nvSpPr>
          <p:cNvPr id="443" name="Google Shape;443;p45"/>
          <p:cNvSpPr txBox="1"/>
          <p:nvPr/>
        </p:nvSpPr>
        <p:spPr>
          <a:xfrm>
            <a:off x="2550550" y="2239750"/>
            <a:ext cx="3081300" cy="858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1"/>
              </a:buClr>
              <a:buSzPts val="1800"/>
              <a:buFont typeface="Times New Roman"/>
              <a:buChar char="•"/>
            </a:pPr>
            <a:r>
              <a:rPr lang="en-US">
                <a:solidFill>
                  <a:schemeClr val="dk1"/>
                </a:solidFill>
                <a:latin typeface="Calibri"/>
                <a:ea typeface="Calibri"/>
                <a:cs typeface="Calibri"/>
                <a:sym typeface="Calibri"/>
              </a:rPr>
              <a:t>Fig 17. Inverse shift row</a:t>
            </a: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46"/>
          <p:cNvSpPr txBox="1"/>
          <p:nvPr>
            <p:ph type="title"/>
          </p:nvPr>
        </p:nvSpPr>
        <p:spPr>
          <a:xfrm>
            <a:off x="166525" y="0"/>
            <a:ext cx="77814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600"/>
              <a:buFont typeface="Calibri"/>
              <a:buNone/>
            </a:pPr>
            <a:r>
              <a:rPr lang="en-US" sz="3000">
                <a:latin typeface="Times New Roman"/>
                <a:ea typeface="Times New Roman"/>
                <a:cs typeface="Times New Roman"/>
                <a:sym typeface="Times New Roman"/>
              </a:rPr>
              <a:t>Results of AES Decryption for Lena Image</a:t>
            </a:r>
            <a:endParaRPr sz="3000">
              <a:latin typeface="Times New Roman"/>
              <a:ea typeface="Times New Roman"/>
              <a:cs typeface="Times New Roman"/>
              <a:sym typeface="Times New Roman"/>
            </a:endParaRPr>
          </a:p>
        </p:txBody>
      </p:sp>
      <p:sp>
        <p:nvSpPr>
          <p:cNvPr id="449" name="Google Shape;449;p46"/>
          <p:cNvSpPr txBox="1"/>
          <p:nvPr/>
        </p:nvSpPr>
        <p:spPr>
          <a:xfrm>
            <a:off x="1314575" y="5995575"/>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a:t>
            </a:r>
            <a:r>
              <a:rPr lang="en-US" sz="1800">
                <a:latin typeface="Times New Roman"/>
                <a:ea typeface="Times New Roman"/>
                <a:cs typeface="Times New Roman"/>
                <a:sym typeface="Times New Roman"/>
              </a:rPr>
              <a:t>19</a:t>
            </a:r>
            <a:r>
              <a:rPr b="0" i="0" lang="en-US" sz="1800" u="none" cap="none" strike="noStrike">
                <a:solidFill>
                  <a:srgbClr val="000000"/>
                </a:solidFill>
                <a:latin typeface="Times New Roman"/>
                <a:ea typeface="Times New Roman"/>
                <a:cs typeface="Times New Roman"/>
                <a:sym typeface="Times New Roman"/>
              </a:rPr>
              <a:t>.c </a:t>
            </a:r>
            <a:r>
              <a:rPr lang="en-US" sz="1800">
                <a:latin typeface="Times New Roman"/>
                <a:ea typeface="Times New Roman"/>
                <a:cs typeface="Times New Roman"/>
                <a:sym typeface="Times New Roman"/>
              </a:rPr>
              <a:t>Output from AES Decryption block</a:t>
            </a:r>
            <a:endParaRPr b="0" i="0" sz="1800" u="none" cap="none" strike="noStrike">
              <a:solidFill>
                <a:srgbClr val="000000"/>
              </a:solidFill>
              <a:latin typeface="Times New Roman"/>
              <a:ea typeface="Times New Roman"/>
              <a:cs typeface="Times New Roman"/>
              <a:sym typeface="Times New Roman"/>
            </a:endParaRPr>
          </a:p>
        </p:txBody>
      </p:sp>
      <p:sp>
        <p:nvSpPr>
          <p:cNvPr id="450" name="Google Shape;450;p46"/>
          <p:cNvSpPr txBox="1"/>
          <p:nvPr/>
        </p:nvSpPr>
        <p:spPr>
          <a:xfrm>
            <a:off x="1291875" y="3225600"/>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700" u="none" cap="none" strike="noStrike">
                <a:solidFill>
                  <a:srgbClr val="000000"/>
                </a:solidFill>
                <a:latin typeface="Times New Roman"/>
                <a:ea typeface="Times New Roman"/>
                <a:cs typeface="Times New Roman"/>
                <a:sym typeface="Times New Roman"/>
              </a:rPr>
              <a:t>Fig </a:t>
            </a:r>
            <a:r>
              <a:rPr lang="en-US" sz="1700">
                <a:latin typeface="Times New Roman"/>
                <a:ea typeface="Times New Roman"/>
                <a:cs typeface="Times New Roman"/>
                <a:sym typeface="Times New Roman"/>
              </a:rPr>
              <a:t>19</a:t>
            </a:r>
            <a:r>
              <a:rPr b="0" i="0" lang="en-US" sz="1700" u="none" cap="none" strike="noStrike">
                <a:solidFill>
                  <a:srgbClr val="000000"/>
                </a:solidFill>
                <a:latin typeface="Times New Roman"/>
                <a:ea typeface="Times New Roman"/>
                <a:cs typeface="Times New Roman"/>
                <a:sym typeface="Times New Roman"/>
              </a:rPr>
              <a:t>.a </a:t>
            </a:r>
            <a:r>
              <a:rPr lang="en-US" sz="1700">
                <a:latin typeface="Times New Roman"/>
                <a:ea typeface="Times New Roman"/>
                <a:cs typeface="Times New Roman"/>
                <a:sym typeface="Times New Roman"/>
              </a:rPr>
              <a:t>Final encrypted</a:t>
            </a:r>
            <a:endParaRPr sz="1700">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rPr lang="en-US" sz="1700">
                <a:latin typeface="Times New Roman"/>
                <a:ea typeface="Times New Roman"/>
                <a:cs typeface="Times New Roman"/>
                <a:sym typeface="Times New Roman"/>
              </a:rPr>
              <a:t>image</a:t>
            </a:r>
            <a:r>
              <a:rPr b="0" i="0" lang="en-US" sz="1700" u="none" cap="none" strike="noStrike">
                <a:solidFill>
                  <a:srgbClr val="000000"/>
                </a:solidFill>
                <a:latin typeface="Times New Roman"/>
                <a:ea typeface="Times New Roman"/>
                <a:cs typeface="Times New Roman"/>
                <a:sym typeface="Times New Roman"/>
              </a:rPr>
              <a:t> </a:t>
            </a:r>
            <a:endParaRPr b="0" i="0" sz="1700" u="none" cap="none" strike="noStrike">
              <a:solidFill>
                <a:srgbClr val="000000"/>
              </a:solidFill>
              <a:latin typeface="Times New Roman"/>
              <a:ea typeface="Times New Roman"/>
              <a:cs typeface="Times New Roman"/>
              <a:sym typeface="Times New Roman"/>
            </a:endParaRPr>
          </a:p>
        </p:txBody>
      </p:sp>
      <p:sp>
        <p:nvSpPr>
          <p:cNvPr id="451" name="Google Shape;451;p46"/>
          <p:cNvSpPr txBox="1"/>
          <p:nvPr/>
        </p:nvSpPr>
        <p:spPr>
          <a:xfrm>
            <a:off x="5130113" y="3225600"/>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a:t>
            </a:r>
            <a:r>
              <a:rPr lang="en-US" sz="1800">
                <a:latin typeface="Times New Roman"/>
                <a:ea typeface="Times New Roman"/>
                <a:cs typeface="Times New Roman"/>
                <a:sym typeface="Times New Roman"/>
              </a:rPr>
              <a:t>19</a:t>
            </a:r>
            <a:r>
              <a:rPr b="0" i="0" lang="en-US" sz="1800" u="none" cap="none" strike="noStrike">
                <a:solidFill>
                  <a:srgbClr val="000000"/>
                </a:solidFill>
                <a:latin typeface="Times New Roman"/>
                <a:ea typeface="Times New Roman"/>
                <a:cs typeface="Times New Roman"/>
                <a:sym typeface="Times New Roman"/>
              </a:rPr>
              <a:t>.b Histogram of </a:t>
            </a:r>
            <a:r>
              <a:rPr lang="en-US" sz="1800">
                <a:latin typeface="Times New Roman"/>
                <a:ea typeface="Times New Roman"/>
                <a:cs typeface="Times New Roman"/>
                <a:sym typeface="Times New Roman"/>
              </a:rPr>
              <a:t>final encrypted</a:t>
            </a:r>
            <a:r>
              <a:rPr b="0" i="0" lang="en-US" sz="1800" u="none" cap="none" strike="noStrike">
                <a:solidFill>
                  <a:srgbClr val="000000"/>
                </a:solidFill>
                <a:latin typeface="Times New Roman"/>
                <a:ea typeface="Times New Roman"/>
                <a:cs typeface="Times New Roman"/>
                <a:sym typeface="Times New Roman"/>
              </a:rPr>
              <a:t> Image</a:t>
            </a:r>
            <a:endParaRPr b="0" i="0" sz="1800" u="none" cap="none" strike="noStrike">
              <a:solidFill>
                <a:srgbClr val="000000"/>
              </a:solidFill>
              <a:latin typeface="Times New Roman"/>
              <a:ea typeface="Times New Roman"/>
              <a:cs typeface="Times New Roman"/>
              <a:sym typeface="Times New Roman"/>
            </a:endParaRPr>
          </a:p>
        </p:txBody>
      </p:sp>
      <p:sp>
        <p:nvSpPr>
          <p:cNvPr id="452" name="Google Shape;452;p46"/>
          <p:cNvSpPr txBox="1"/>
          <p:nvPr/>
        </p:nvSpPr>
        <p:spPr>
          <a:xfrm>
            <a:off x="5206313" y="6003025"/>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a:t>
            </a:r>
            <a:r>
              <a:rPr lang="en-US" sz="1800">
                <a:latin typeface="Times New Roman"/>
                <a:ea typeface="Times New Roman"/>
                <a:cs typeface="Times New Roman"/>
                <a:sym typeface="Times New Roman"/>
              </a:rPr>
              <a:t>19</a:t>
            </a:r>
            <a:r>
              <a:rPr b="0" i="0" lang="en-US" sz="1800" u="none" cap="none" strike="noStrike">
                <a:solidFill>
                  <a:srgbClr val="000000"/>
                </a:solidFill>
                <a:latin typeface="Times New Roman"/>
                <a:ea typeface="Times New Roman"/>
                <a:cs typeface="Times New Roman"/>
                <a:sym typeface="Times New Roman"/>
              </a:rPr>
              <a:t>.d Histogram of AES</a:t>
            </a:r>
            <a:r>
              <a:rPr lang="en-US" sz="1800">
                <a:latin typeface="Times New Roman"/>
                <a:ea typeface="Times New Roman"/>
                <a:cs typeface="Times New Roman"/>
                <a:sym typeface="Times New Roman"/>
              </a:rPr>
              <a:t> d</a:t>
            </a:r>
            <a:r>
              <a:rPr b="0" i="0" lang="en-US" sz="1800" u="none" cap="none" strike="noStrike">
                <a:solidFill>
                  <a:srgbClr val="000000"/>
                </a:solidFill>
                <a:latin typeface="Times New Roman"/>
                <a:ea typeface="Times New Roman"/>
                <a:cs typeface="Times New Roman"/>
                <a:sym typeface="Times New Roman"/>
              </a:rPr>
              <a:t>ecrypted image</a:t>
            </a:r>
            <a:endParaRPr b="0" i="0" sz="1800" u="none" cap="none" strike="noStrike">
              <a:solidFill>
                <a:srgbClr val="000000"/>
              </a:solidFill>
              <a:latin typeface="Times New Roman"/>
              <a:ea typeface="Times New Roman"/>
              <a:cs typeface="Times New Roman"/>
              <a:sym typeface="Times New Roman"/>
            </a:endParaRPr>
          </a:p>
        </p:txBody>
      </p:sp>
      <p:sp>
        <p:nvSpPr>
          <p:cNvPr id="453" name="Google Shape;453;p46"/>
          <p:cNvSpPr/>
          <p:nvPr>
            <p:ph idx="12" type="sldNum"/>
          </p:nvPr>
        </p:nvSpPr>
        <p:spPr>
          <a:xfrm>
            <a:off x="8531788" y="5648960"/>
            <a:ext cx="548700" cy="39630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pic>
        <p:nvPicPr>
          <p:cNvPr id="454" name="Google Shape;454;p46"/>
          <p:cNvPicPr preferRelativeResize="0"/>
          <p:nvPr/>
        </p:nvPicPr>
        <p:blipFill>
          <a:blip r:embed="rId3">
            <a:alphaModFix/>
          </a:blip>
          <a:stretch>
            <a:fillRect/>
          </a:stretch>
        </p:blipFill>
        <p:spPr>
          <a:xfrm>
            <a:off x="1540625" y="1447800"/>
            <a:ext cx="1864190" cy="1777801"/>
          </a:xfrm>
          <a:prstGeom prst="rect">
            <a:avLst/>
          </a:prstGeom>
          <a:noFill/>
          <a:ln>
            <a:noFill/>
          </a:ln>
        </p:spPr>
      </p:pic>
      <p:pic>
        <p:nvPicPr>
          <p:cNvPr id="455" name="Google Shape;455;p46"/>
          <p:cNvPicPr preferRelativeResize="0"/>
          <p:nvPr/>
        </p:nvPicPr>
        <p:blipFill>
          <a:blip r:embed="rId4">
            <a:alphaModFix/>
          </a:blip>
          <a:stretch>
            <a:fillRect/>
          </a:stretch>
        </p:blipFill>
        <p:spPr>
          <a:xfrm>
            <a:off x="4639490" y="1447800"/>
            <a:ext cx="3320063" cy="1777801"/>
          </a:xfrm>
          <a:prstGeom prst="rect">
            <a:avLst/>
          </a:prstGeom>
          <a:noFill/>
          <a:ln>
            <a:noFill/>
          </a:ln>
        </p:spPr>
      </p:pic>
      <p:pic>
        <p:nvPicPr>
          <p:cNvPr id="456" name="Google Shape;456;p46"/>
          <p:cNvPicPr preferRelativeResize="0"/>
          <p:nvPr/>
        </p:nvPicPr>
        <p:blipFill>
          <a:blip r:embed="rId5">
            <a:alphaModFix/>
          </a:blip>
          <a:stretch>
            <a:fillRect/>
          </a:stretch>
        </p:blipFill>
        <p:spPr>
          <a:xfrm>
            <a:off x="1591175" y="4177375"/>
            <a:ext cx="1763106" cy="1753575"/>
          </a:xfrm>
          <a:prstGeom prst="rect">
            <a:avLst/>
          </a:prstGeom>
          <a:noFill/>
          <a:ln>
            <a:noFill/>
          </a:ln>
        </p:spPr>
      </p:pic>
      <p:pic>
        <p:nvPicPr>
          <p:cNvPr id="457" name="Google Shape;457;p46"/>
          <p:cNvPicPr preferRelativeResize="0"/>
          <p:nvPr/>
        </p:nvPicPr>
        <p:blipFill>
          <a:blip r:embed="rId6">
            <a:alphaModFix/>
          </a:blip>
          <a:stretch>
            <a:fillRect/>
          </a:stretch>
        </p:blipFill>
        <p:spPr>
          <a:xfrm>
            <a:off x="4747975" y="4089600"/>
            <a:ext cx="3232988" cy="1761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47"/>
          <p:cNvSpPr txBox="1"/>
          <p:nvPr>
            <p:ph type="title"/>
          </p:nvPr>
        </p:nvSpPr>
        <p:spPr>
          <a:xfrm>
            <a:off x="166525" y="0"/>
            <a:ext cx="77814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600"/>
              <a:buFont typeface="Calibri"/>
              <a:buNone/>
            </a:pPr>
            <a:r>
              <a:rPr lang="en-US" sz="3000">
                <a:latin typeface="Times New Roman"/>
                <a:ea typeface="Times New Roman"/>
                <a:cs typeface="Times New Roman"/>
                <a:sym typeface="Times New Roman"/>
              </a:rPr>
              <a:t>Results of AES Decryption for Other Image</a:t>
            </a:r>
            <a:endParaRPr sz="3000">
              <a:latin typeface="Times New Roman"/>
              <a:ea typeface="Times New Roman"/>
              <a:cs typeface="Times New Roman"/>
              <a:sym typeface="Times New Roman"/>
            </a:endParaRPr>
          </a:p>
        </p:txBody>
      </p:sp>
      <p:sp>
        <p:nvSpPr>
          <p:cNvPr id="463" name="Google Shape;463;p47"/>
          <p:cNvSpPr txBox="1"/>
          <p:nvPr/>
        </p:nvSpPr>
        <p:spPr>
          <a:xfrm>
            <a:off x="1314575" y="5995575"/>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a:t>
            </a:r>
            <a:r>
              <a:rPr lang="en-US" sz="1800">
                <a:latin typeface="Times New Roman"/>
                <a:ea typeface="Times New Roman"/>
                <a:cs typeface="Times New Roman"/>
                <a:sym typeface="Times New Roman"/>
              </a:rPr>
              <a:t>20</a:t>
            </a:r>
            <a:r>
              <a:rPr b="0" i="0" lang="en-US" sz="1800" u="none" cap="none" strike="noStrike">
                <a:solidFill>
                  <a:srgbClr val="000000"/>
                </a:solidFill>
                <a:latin typeface="Times New Roman"/>
                <a:ea typeface="Times New Roman"/>
                <a:cs typeface="Times New Roman"/>
                <a:sym typeface="Times New Roman"/>
              </a:rPr>
              <a:t>.c </a:t>
            </a:r>
            <a:r>
              <a:rPr lang="en-US" sz="1800">
                <a:latin typeface="Times New Roman"/>
                <a:ea typeface="Times New Roman"/>
                <a:cs typeface="Times New Roman"/>
                <a:sym typeface="Times New Roman"/>
              </a:rPr>
              <a:t>Output from AES Decryption block</a:t>
            </a:r>
            <a:endParaRPr b="0" i="0" sz="1800" u="none" cap="none" strike="noStrike">
              <a:solidFill>
                <a:srgbClr val="000000"/>
              </a:solidFill>
              <a:latin typeface="Times New Roman"/>
              <a:ea typeface="Times New Roman"/>
              <a:cs typeface="Times New Roman"/>
              <a:sym typeface="Times New Roman"/>
            </a:endParaRPr>
          </a:p>
        </p:txBody>
      </p:sp>
      <p:sp>
        <p:nvSpPr>
          <p:cNvPr id="464" name="Google Shape;464;p47"/>
          <p:cNvSpPr txBox="1"/>
          <p:nvPr/>
        </p:nvSpPr>
        <p:spPr>
          <a:xfrm>
            <a:off x="1291875" y="3225600"/>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700" u="none" cap="none" strike="noStrike">
                <a:solidFill>
                  <a:srgbClr val="000000"/>
                </a:solidFill>
                <a:latin typeface="Times New Roman"/>
                <a:ea typeface="Times New Roman"/>
                <a:cs typeface="Times New Roman"/>
                <a:sym typeface="Times New Roman"/>
              </a:rPr>
              <a:t>Fig </a:t>
            </a:r>
            <a:r>
              <a:rPr lang="en-US" sz="1700">
                <a:latin typeface="Times New Roman"/>
                <a:ea typeface="Times New Roman"/>
                <a:cs typeface="Times New Roman"/>
                <a:sym typeface="Times New Roman"/>
              </a:rPr>
              <a:t>20</a:t>
            </a:r>
            <a:r>
              <a:rPr b="0" i="0" lang="en-US" sz="1700" u="none" cap="none" strike="noStrike">
                <a:solidFill>
                  <a:srgbClr val="000000"/>
                </a:solidFill>
                <a:latin typeface="Times New Roman"/>
                <a:ea typeface="Times New Roman"/>
                <a:cs typeface="Times New Roman"/>
                <a:sym typeface="Times New Roman"/>
              </a:rPr>
              <a:t>.a </a:t>
            </a:r>
            <a:r>
              <a:rPr lang="en-US" sz="1700">
                <a:latin typeface="Times New Roman"/>
                <a:ea typeface="Times New Roman"/>
                <a:cs typeface="Times New Roman"/>
                <a:sym typeface="Times New Roman"/>
              </a:rPr>
              <a:t>Final encrypted</a:t>
            </a:r>
            <a:endParaRPr sz="1700">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rPr lang="en-US" sz="1700">
                <a:latin typeface="Times New Roman"/>
                <a:ea typeface="Times New Roman"/>
                <a:cs typeface="Times New Roman"/>
                <a:sym typeface="Times New Roman"/>
              </a:rPr>
              <a:t>image</a:t>
            </a:r>
            <a:r>
              <a:rPr b="0" i="0" lang="en-US" sz="1700" u="none" cap="none" strike="noStrike">
                <a:solidFill>
                  <a:srgbClr val="000000"/>
                </a:solidFill>
                <a:latin typeface="Times New Roman"/>
                <a:ea typeface="Times New Roman"/>
                <a:cs typeface="Times New Roman"/>
                <a:sym typeface="Times New Roman"/>
              </a:rPr>
              <a:t> </a:t>
            </a:r>
            <a:endParaRPr b="0" i="0" sz="1700" u="none" cap="none" strike="noStrike">
              <a:solidFill>
                <a:srgbClr val="000000"/>
              </a:solidFill>
              <a:latin typeface="Times New Roman"/>
              <a:ea typeface="Times New Roman"/>
              <a:cs typeface="Times New Roman"/>
              <a:sym typeface="Times New Roman"/>
            </a:endParaRPr>
          </a:p>
        </p:txBody>
      </p:sp>
      <p:sp>
        <p:nvSpPr>
          <p:cNvPr id="465" name="Google Shape;465;p47"/>
          <p:cNvSpPr txBox="1"/>
          <p:nvPr/>
        </p:nvSpPr>
        <p:spPr>
          <a:xfrm>
            <a:off x="5130113" y="3225600"/>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a:t>
            </a:r>
            <a:r>
              <a:rPr lang="en-US" sz="1800">
                <a:latin typeface="Times New Roman"/>
                <a:ea typeface="Times New Roman"/>
                <a:cs typeface="Times New Roman"/>
                <a:sym typeface="Times New Roman"/>
              </a:rPr>
              <a:t>20</a:t>
            </a:r>
            <a:r>
              <a:rPr b="0" i="0" lang="en-US" sz="1800" u="none" cap="none" strike="noStrike">
                <a:solidFill>
                  <a:srgbClr val="000000"/>
                </a:solidFill>
                <a:latin typeface="Times New Roman"/>
                <a:ea typeface="Times New Roman"/>
                <a:cs typeface="Times New Roman"/>
                <a:sym typeface="Times New Roman"/>
              </a:rPr>
              <a:t>.b Histogram of </a:t>
            </a:r>
            <a:r>
              <a:rPr lang="en-US" sz="1800">
                <a:latin typeface="Times New Roman"/>
                <a:ea typeface="Times New Roman"/>
                <a:cs typeface="Times New Roman"/>
                <a:sym typeface="Times New Roman"/>
              </a:rPr>
              <a:t>final encrypted</a:t>
            </a:r>
            <a:r>
              <a:rPr b="0" i="0" lang="en-US" sz="1800" u="none" cap="none" strike="noStrike">
                <a:solidFill>
                  <a:srgbClr val="000000"/>
                </a:solidFill>
                <a:latin typeface="Times New Roman"/>
                <a:ea typeface="Times New Roman"/>
                <a:cs typeface="Times New Roman"/>
                <a:sym typeface="Times New Roman"/>
              </a:rPr>
              <a:t> Image</a:t>
            </a:r>
            <a:endParaRPr b="0" i="0" sz="1800" u="none" cap="none" strike="noStrike">
              <a:solidFill>
                <a:srgbClr val="000000"/>
              </a:solidFill>
              <a:latin typeface="Times New Roman"/>
              <a:ea typeface="Times New Roman"/>
              <a:cs typeface="Times New Roman"/>
              <a:sym typeface="Times New Roman"/>
            </a:endParaRPr>
          </a:p>
        </p:txBody>
      </p:sp>
      <p:sp>
        <p:nvSpPr>
          <p:cNvPr id="466" name="Google Shape;466;p47"/>
          <p:cNvSpPr txBox="1"/>
          <p:nvPr/>
        </p:nvSpPr>
        <p:spPr>
          <a:xfrm>
            <a:off x="5206313" y="6003025"/>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a:t>
            </a:r>
            <a:r>
              <a:rPr lang="en-US" sz="1800">
                <a:latin typeface="Times New Roman"/>
                <a:ea typeface="Times New Roman"/>
                <a:cs typeface="Times New Roman"/>
                <a:sym typeface="Times New Roman"/>
              </a:rPr>
              <a:t>20</a:t>
            </a:r>
            <a:r>
              <a:rPr b="0" i="0" lang="en-US" sz="1800" u="none" cap="none" strike="noStrike">
                <a:solidFill>
                  <a:srgbClr val="000000"/>
                </a:solidFill>
                <a:latin typeface="Times New Roman"/>
                <a:ea typeface="Times New Roman"/>
                <a:cs typeface="Times New Roman"/>
                <a:sym typeface="Times New Roman"/>
              </a:rPr>
              <a:t>.d Histogram of AES</a:t>
            </a:r>
            <a:r>
              <a:rPr lang="en-US" sz="1800">
                <a:latin typeface="Times New Roman"/>
                <a:ea typeface="Times New Roman"/>
                <a:cs typeface="Times New Roman"/>
                <a:sym typeface="Times New Roman"/>
              </a:rPr>
              <a:t> d</a:t>
            </a:r>
            <a:r>
              <a:rPr b="0" i="0" lang="en-US" sz="1800" u="none" cap="none" strike="noStrike">
                <a:solidFill>
                  <a:srgbClr val="000000"/>
                </a:solidFill>
                <a:latin typeface="Times New Roman"/>
                <a:ea typeface="Times New Roman"/>
                <a:cs typeface="Times New Roman"/>
                <a:sym typeface="Times New Roman"/>
              </a:rPr>
              <a:t>ecrypted image</a:t>
            </a:r>
            <a:endParaRPr b="0" i="0" sz="1800" u="none" cap="none" strike="noStrike">
              <a:solidFill>
                <a:srgbClr val="000000"/>
              </a:solidFill>
              <a:latin typeface="Times New Roman"/>
              <a:ea typeface="Times New Roman"/>
              <a:cs typeface="Times New Roman"/>
              <a:sym typeface="Times New Roman"/>
            </a:endParaRPr>
          </a:p>
        </p:txBody>
      </p:sp>
      <p:sp>
        <p:nvSpPr>
          <p:cNvPr id="467" name="Google Shape;467;p47"/>
          <p:cNvSpPr/>
          <p:nvPr>
            <p:ph idx="12" type="sldNum"/>
          </p:nvPr>
        </p:nvSpPr>
        <p:spPr>
          <a:xfrm>
            <a:off x="8531788" y="5648960"/>
            <a:ext cx="548700" cy="39630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pic>
        <p:nvPicPr>
          <p:cNvPr id="468" name="Google Shape;468;p47"/>
          <p:cNvPicPr preferRelativeResize="0"/>
          <p:nvPr/>
        </p:nvPicPr>
        <p:blipFill>
          <a:blip r:embed="rId3">
            <a:alphaModFix/>
          </a:blip>
          <a:stretch>
            <a:fillRect/>
          </a:stretch>
        </p:blipFill>
        <p:spPr>
          <a:xfrm>
            <a:off x="1559413" y="1447800"/>
            <a:ext cx="1826625" cy="1777800"/>
          </a:xfrm>
          <a:prstGeom prst="rect">
            <a:avLst/>
          </a:prstGeom>
          <a:noFill/>
          <a:ln>
            <a:noFill/>
          </a:ln>
        </p:spPr>
      </p:pic>
      <p:pic>
        <p:nvPicPr>
          <p:cNvPr id="469" name="Google Shape;469;p47"/>
          <p:cNvPicPr preferRelativeResize="0"/>
          <p:nvPr/>
        </p:nvPicPr>
        <p:blipFill>
          <a:blip r:embed="rId4">
            <a:alphaModFix/>
          </a:blip>
          <a:stretch>
            <a:fillRect/>
          </a:stretch>
        </p:blipFill>
        <p:spPr>
          <a:xfrm>
            <a:off x="4654263" y="1509725"/>
            <a:ext cx="3268013" cy="1777799"/>
          </a:xfrm>
          <a:prstGeom prst="rect">
            <a:avLst/>
          </a:prstGeom>
          <a:noFill/>
          <a:ln>
            <a:noFill/>
          </a:ln>
        </p:spPr>
      </p:pic>
      <p:pic>
        <p:nvPicPr>
          <p:cNvPr id="470" name="Google Shape;470;p47"/>
          <p:cNvPicPr preferRelativeResize="0"/>
          <p:nvPr/>
        </p:nvPicPr>
        <p:blipFill>
          <a:blip r:embed="rId5">
            <a:alphaModFix/>
          </a:blip>
          <a:stretch>
            <a:fillRect/>
          </a:stretch>
        </p:blipFill>
        <p:spPr>
          <a:xfrm>
            <a:off x="1564450" y="4089600"/>
            <a:ext cx="1771141" cy="1753575"/>
          </a:xfrm>
          <a:prstGeom prst="rect">
            <a:avLst/>
          </a:prstGeom>
          <a:noFill/>
          <a:ln>
            <a:noFill/>
          </a:ln>
        </p:spPr>
      </p:pic>
      <p:pic>
        <p:nvPicPr>
          <p:cNvPr id="471" name="Google Shape;471;p47"/>
          <p:cNvPicPr preferRelativeResize="0"/>
          <p:nvPr/>
        </p:nvPicPr>
        <p:blipFill>
          <a:blip r:embed="rId6">
            <a:alphaModFix/>
          </a:blip>
          <a:stretch>
            <a:fillRect/>
          </a:stretch>
        </p:blipFill>
        <p:spPr>
          <a:xfrm>
            <a:off x="4737050" y="4089600"/>
            <a:ext cx="3254861" cy="17610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48"/>
          <p:cNvSpPr txBox="1"/>
          <p:nvPr>
            <p:ph type="title"/>
          </p:nvPr>
        </p:nvSpPr>
        <p:spPr>
          <a:xfrm>
            <a:off x="457200" y="274638"/>
            <a:ext cx="76200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latin typeface="Times New Roman"/>
                <a:ea typeface="Times New Roman"/>
                <a:cs typeface="Times New Roman"/>
                <a:sym typeface="Times New Roman"/>
              </a:rPr>
              <a:t>Decryption of Magic Matrix</a:t>
            </a:r>
            <a:endParaRPr sz="3000">
              <a:latin typeface="Times New Roman"/>
              <a:ea typeface="Times New Roman"/>
              <a:cs typeface="Times New Roman"/>
              <a:sym typeface="Times New Roman"/>
            </a:endParaRPr>
          </a:p>
        </p:txBody>
      </p:sp>
      <p:sp>
        <p:nvSpPr>
          <p:cNvPr id="478" name="Google Shape;478;p48"/>
          <p:cNvSpPr txBox="1"/>
          <p:nvPr>
            <p:ph idx="1" type="body"/>
          </p:nvPr>
        </p:nvSpPr>
        <p:spPr>
          <a:xfrm>
            <a:off x="457200" y="1636000"/>
            <a:ext cx="7620000" cy="48006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400"/>
              </a:spcBef>
              <a:spcAft>
                <a:spcPts val="0"/>
              </a:spcAft>
              <a:buSzPts val="1800"/>
              <a:buFont typeface="Times New Roman"/>
              <a:buChar char="•"/>
            </a:pPr>
            <a:r>
              <a:rPr lang="en-US" sz="1800">
                <a:latin typeface="Times New Roman"/>
                <a:ea typeface="Times New Roman"/>
                <a:cs typeface="Times New Roman"/>
                <a:sym typeface="Times New Roman"/>
              </a:rPr>
              <a:t>Create an empty one dimensional matrix which can accommodate all the pixel values and initialize the values with zeros.</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Traverse the magic matrix and also the encrypted pixel matrix which is the output from the AES decryption..</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Char char="•"/>
            </a:pPr>
            <a:r>
              <a:rPr lang="en-US" sz="1800">
                <a:latin typeface="Times New Roman"/>
                <a:ea typeface="Times New Roman"/>
                <a:cs typeface="Times New Roman"/>
                <a:sym typeface="Times New Roman"/>
              </a:rPr>
              <a:t>With the value at the magic matrix position as index for the one dimensional  matrix, fill the position of the one dimensional matrix with the value at the same position of the encrypted pixel matrix.</a:t>
            </a:r>
            <a:r>
              <a:rPr lang="en-US" sz="2700">
                <a:latin typeface="Arial"/>
                <a:ea typeface="Arial"/>
                <a:cs typeface="Arial"/>
                <a:sym typeface="Arial"/>
              </a:rPr>
              <a:t>  </a:t>
            </a:r>
            <a:endParaRPr sz="2700">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latin typeface="Times New Roman"/>
                <a:ea typeface="Times New Roman"/>
                <a:cs typeface="Times New Roman"/>
                <a:sym typeface="Times New Roman"/>
              </a:rPr>
              <a:t>Hence a one dimensional matrix is obtained after descrambling using the magic matrix which is converted into two dimensional matrix.</a:t>
            </a:r>
            <a:r>
              <a:rPr lang="en-US" sz="2700">
                <a:latin typeface="Arial"/>
                <a:ea typeface="Arial"/>
                <a:cs typeface="Arial"/>
                <a:sym typeface="Arial"/>
              </a:rPr>
              <a:t>      </a:t>
            </a:r>
            <a:endParaRPr sz="2700">
              <a:latin typeface="Arial"/>
              <a:ea typeface="Arial"/>
              <a:cs typeface="Arial"/>
              <a:sym typeface="Arial"/>
            </a:endParaRPr>
          </a:p>
          <a:p>
            <a:pPr indent="0" lvl="0" marL="457200" rtl="0" algn="l">
              <a:lnSpc>
                <a:spcPct val="115000"/>
              </a:lnSpc>
              <a:spcBef>
                <a:spcPts val="360"/>
              </a:spcBef>
              <a:spcAft>
                <a:spcPts val="0"/>
              </a:spcAft>
              <a:buNone/>
            </a:pPr>
            <a:r>
              <a:t/>
            </a:r>
            <a:endParaRPr sz="1800">
              <a:latin typeface="Times New Roman"/>
              <a:ea typeface="Times New Roman"/>
              <a:cs typeface="Times New Roman"/>
              <a:sym typeface="Times New Roman"/>
            </a:endParaRPr>
          </a:p>
        </p:txBody>
      </p:sp>
      <p:sp>
        <p:nvSpPr>
          <p:cNvPr id="479" name="Google Shape;479;p48"/>
          <p:cNvSpPr/>
          <p:nvPr>
            <p:ph idx="12" type="sldNum"/>
          </p:nvPr>
        </p:nvSpPr>
        <p:spPr>
          <a:xfrm>
            <a:off x="8531788" y="5648960"/>
            <a:ext cx="548700" cy="396300"/>
          </a:xfrm>
          <a:prstGeom prst="bracketPair">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49"/>
          <p:cNvSpPr txBox="1"/>
          <p:nvPr>
            <p:ph type="title"/>
          </p:nvPr>
        </p:nvSpPr>
        <p:spPr>
          <a:xfrm>
            <a:off x="457200" y="274638"/>
            <a:ext cx="76200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Modifications</a:t>
            </a:r>
            <a:endParaRPr sz="3000">
              <a:latin typeface="Times New Roman"/>
              <a:ea typeface="Times New Roman"/>
              <a:cs typeface="Times New Roman"/>
              <a:sym typeface="Times New Roman"/>
            </a:endParaRPr>
          </a:p>
        </p:txBody>
      </p:sp>
      <p:sp>
        <p:nvSpPr>
          <p:cNvPr id="486" name="Google Shape;486;p49"/>
          <p:cNvSpPr txBox="1"/>
          <p:nvPr>
            <p:ph idx="1" type="body"/>
          </p:nvPr>
        </p:nvSpPr>
        <p:spPr>
          <a:xfrm>
            <a:off x="457200" y="1600200"/>
            <a:ext cx="7620000" cy="48006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360"/>
              </a:spcBef>
              <a:spcAft>
                <a:spcPts val="0"/>
              </a:spcAft>
              <a:buSzPts val="1800"/>
              <a:buFont typeface="Times New Roman"/>
              <a:buChar char="•"/>
            </a:pPr>
            <a:r>
              <a:rPr lang="en-US" sz="1800">
                <a:latin typeface="Times New Roman"/>
                <a:ea typeface="Times New Roman"/>
                <a:cs typeface="Times New Roman"/>
                <a:sym typeface="Times New Roman"/>
              </a:rPr>
              <a:t>The 128 bit ( 16 byte) key which is used in the encryption of the image is used to decrypt the output obtained from AES decryption.</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16 byte key is XORed byte wise with each consecutive 16 byte chunk of the one dimensional matrix obtained after descrambling the output from the AES decryption.</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obtained one dimensional matrix is converted into a two dimensional matrix.</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This is sent as an input to the ECC decryption block.</a:t>
            </a:r>
            <a:endParaRPr sz="1800">
              <a:latin typeface="Times New Roman"/>
              <a:ea typeface="Times New Roman"/>
              <a:cs typeface="Times New Roman"/>
              <a:sym typeface="Times New Roman"/>
            </a:endParaRPr>
          </a:p>
        </p:txBody>
      </p:sp>
      <p:sp>
        <p:nvSpPr>
          <p:cNvPr id="487" name="Google Shape;487;p49"/>
          <p:cNvSpPr/>
          <p:nvPr>
            <p:ph idx="12" type="sldNum"/>
          </p:nvPr>
        </p:nvSpPr>
        <p:spPr>
          <a:xfrm>
            <a:off x="8531788" y="5648960"/>
            <a:ext cx="548700" cy="396300"/>
          </a:xfrm>
          <a:prstGeom prst="bracketPair">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50"/>
          <p:cNvSpPr txBox="1"/>
          <p:nvPr>
            <p:ph type="title"/>
          </p:nvPr>
        </p:nvSpPr>
        <p:spPr>
          <a:xfrm>
            <a:off x="166525" y="0"/>
            <a:ext cx="82632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600"/>
              <a:buFont typeface="Calibri"/>
              <a:buNone/>
            </a:pPr>
            <a:r>
              <a:rPr lang="en-US" sz="3000">
                <a:latin typeface="Times New Roman"/>
                <a:ea typeface="Times New Roman"/>
                <a:cs typeface="Times New Roman"/>
                <a:sym typeface="Times New Roman"/>
              </a:rPr>
              <a:t>Results of Magic matrix Decryption for Lena Image</a:t>
            </a:r>
            <a:endParaRPr sz="3000">
              <a:latin typeface="Times New Roman"/>
              <a:ea typeface="Times New Roman"/>
              <a:cs typeface="Times New Roman"/>
              <a:sym typeface="Times New Roman"/>
            </a:endParaRPr>
          </a:p>
        </p:txBody>
      </p:sp>
      <p:sp>
        <p:nvSpPr>
          <p:cNvPr id="493" name="Google Shape;493;p50"/>
          <p:cNvSpPr txBox="1"/>
          <p:nvPr/>
        </p:nvSpPr>
        <p:spPr>
          <a:xfrm>
            <a:off x="1291875" y="5843175"/>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a:t>
            </a:r>
            <a:r>
              <a:rPr lang="en-US" sz="1800">
                <a:latin typeface="Times New Roman"/>
                <a:ea typeface="Times New Roman"/>
                <a:cs typeface="Times New Roman"/>
                <a:sym typeface="Times New Roman"/>
              </a:rPr>
              <a:t>21</a:t>
            </a:r>
            <a:r>
              <a:rPr b="0" i="0" lang="en-US" sz="1800" u="none" cap="none" strike="noStrike">
                <a:solidFill>
                  <a:srgbClr val="000000"/>
                </a:solidFill>
                <a:latin typeface="Times New Roman"/>
                <a:ea typeface="Times New Roman"/>
                <a:cs typeface="Times New Roman"/>
                <a:sym typeface="Times New Roman"/>
              </a:rPr>
              <a:t>.c </a:t>
            </a:r>
            <a:r>
              <a:rPr lang="en-US" sz="1800">
                <a:latin typeface="Times New Roman"/>
                <a:ea typeface="Times New Roman"/>
                <a:cs typeface="Times New Roman"/>
                <a:sym typeface="Times New Roman"/>
              </a:rPr>
              <a:t>Output from Magic matrix Decrypt block</a:t>
            </a:r>
            <a:endParaRPr b="0" i="0" sz="1800" u="none" cap="none" strike="noStrike">
              <a:solidFill>
                <a:srgbClr val="000000"/>
              </a:solidFill>
              <a:latin typeface="Times New Roman"/>
              <a:ea typeface="Times New Roman"/>
              <a:cs typeface="Times New Roman"/>
              <a:sym typeface="Times New Roman"/>
            </a:endParaRPr>
          </a:p>
        </p:txBody>
      </p:sp>
      <p:sp>
        <p:nvSpPr>
          <p:cNvPr id="494" name="Google Shape;494;p50"/>
          <p:cNvSpPr txBox="1"/>
          <p:nvPr/>
        </p:nvSpPr>
        <p:spPr>
          <a:xfrm>
            <a:off x="1291875" y="3225600"/>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a:t>
            </a:r>
            <a:r>
              <a:rPr lang="en-US" sz="1800">
                <a:latin typeface="Times New Roman"/>
                <a:ea typeface="Times New Roman"/>
                <a:cs typeface="Times New Roman"/>
                <a:sym typeface="Times New Roman"/>
              </a:rPr>
              <a:t>21</a:t>
            </a:r>
            <a:r>
              <a:rPr b="0" i="0" lang="en-US" sz="1800" u="none" cap="none" strike="noStrike">
                <a:solidFill>
                  <a:srgbClr val="000000"/>
                </a:solidFill>
                <a:latin typeface="Times New Roman"/>
                <a:ea typeface="Times New Roman"/>
                <a:cs typeface="Times New Roman"/>
                <a:sym typeface="Times New Roman"/>
              </a:rPr>
              <a:t>.a </a:t>
            </a:r>
            <a:r>
              <a:rPr lang="en-US" sz="1800">
                <a:latin typeface="Times New Roman"/>
                <a:ea typeface="Times New Roman"/>
                <a:cs typeface="Times New Roman"/>
                <a:sym typeface="Times New Roman"/>
              </a:rPr>
              <a:t>Output from AES decrpt Block</a:t>
            </a:r>
            <a:endParaRPr b="0" i="0" sz="1800" u="none" cap="none" strike="noStrike">
              <a:solidFill>
                <a:srgbClr val="000000"/>
              </a:solidFill>
              <a:latin typeface="Times New Roman"/>
              <a:ea typeface="Times New Roman"/>
              <a:cs typeface="Times New Roman"/>
              <a:sym typeface="Times New Roman"/>
            </a:endParaRPr>
          </a:p>
        </p:txBody>
      </p:sp>
      <p:sp>
        <p:nvSpPr>
          <p:cNvPr id="495" name="Google Shape;495;p50"/>
          <p:cNvSpPr txBox="1"/>
          <p:nvPr/>
        </p:nvSpPr>
        <p:spPr>
          <a:xfrm>
            <a:off x="5130113" y="3225600"/>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a:t>
            </a:r>
            <a:r>
              <a:rPr lang="en-US" sz="1800">
                <a:latin typeface="Times New Roman"/>
                <a:ea typeface="Times New Roman"/>
                <a:cs typeface="Times New Roman"/>
                <a:sym typeface="Times New Roman"/>
              </a:rPr>
              <a:t>21</a:t>
            </a:r>
            <a:r>
              <a:rPr b="0" i="0" lang="en-US" sz="1800" u="none" cap="none" strike="noStrike">
                <a:solidFill>
                  <a:srgbClr val="000000"/>
                </a:solidFill>
                <a:latin typeface="Times New Roman"/>
                <a:ea typeface="Times New Roman"/>
                <a:cs typeface="Times New Roman"/>
                <a:sym typeface="Times New Roman"/>
              </a:rPr>
              <a:t>.b Histogram of </a:t>
            </a:r>
            <a:r>
              <a:rPr lang="en-US" sz="1800">
                <a:latin typeface="Times New Roman"/>
                <a:ea typeface="Times New Roman"/>
                <a:cs typeface="Times New Roman"/>
                <a:sym typeface="Times New Roman"/>
              </a:rPr>
              <a:t>AES decrypted</a:t>
            </a:r>
            <a:r>
              <a:rPr b="0" i="0" lang="en-US" sz="1800" u="none" cap="none" strike="noStrike">
                <a:solidFill>
                  <a:srgbClr val="000000"/>
                </a:solidFill>
                <a:latin typeface="Times New Roman"/>
                <a:ea typeface="Times New Roman"/>
                <a:cs typeface="Times New Roman"/>
                <a:sym typeface="Times New Roman"/>
              </a:rPr>
              <a:t> Image</a:t>
            </a:r>
            <a:endParaRPr b="0" i="0" sz="1800" u="none" cap="none" strike="noStrike">
              <a:solidFill>
                <a:srgbClr val="000000"/>
              </a:solidFill>
              <a:latin typeface="Times New Roman"/>
              <a:ea typeface="Times New Roman"/>
              <a:cs typeface="Times New Roman"/>
              <a:sym typeface="Times New Roman"/>
            </a:endParaRPr>
          </a:p>
        </p:txBody>
      </p:sp>
      <p:sp>
        <p:nvSpPr>
          <p:cNvPr id="496" name="Google Shape;496;p50"/>
          <p:cNvSpPr txBox="1"/>
          <p:nvPr/>
        </p:nvSpPr>
        <p:spPr>
          <a:xfrm>
            <a:off x="5206325" y="5843175"/>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a:t>
            </a:r>
            <a:r>
              <a:rPr lang="en-US" sz="1800">
                <a:latin typeface="Times New Roman"/>
                <a:ea typeface="Times New Roman"/>
                <a:cs typeface="Times New Roman"/>
                <a:sym typeface="Times New Roman"/>
              </a:rPr>
              <a:t>21</a:t>
            </a:r>
            <a:r>
              <a:rPr b="0" i="0" lang="en-US" sz="1800" u="none" cap="none" strike="noStrike">
                <a:solidFill>
                  <a:srgbClr val="000000"/>
                </a:solidFill>
                <a:latin typeface="Times New Roman"/>
                <a:ea typeface="Times New Roman"/>
                <a:cs typeface="Times New Roman"/>
                <a:sym typeface="Times New Roman"/>
              </a:rPr>
              <a:t>.d Histogram of </a:t>
            </a:r>
            <a:r>
              <a:rPr lang="en-US" sz="1800">
                <a:latin typeface="Times New Roman"/>
                <a:ea typeface="Times New Roman"/>
                <a:cs typeface="Times New Roman"/>
                <a:sym typeface="Times New Roman"/>
              </a:rPr>
              <a:t>magic matrix</a:t>
            </a:r>
            <a:r>
              <a:rPr lang="en-US" sz="1800">
                <a:latin typeface="Times New Roman"/>
                <a:ea typeface="Times New Roman"/>
                <a:cs typeface="Times New Roman"/>
                <a:sym typeface="Times New Roman"/>
              </a:rPr>
              <a:t> d</a:t>
            </a:r>
            <a:r>
              <a:rPr b="0" i="0" lang="en-US" sz="1800" u="none" cap="none" strike="noStrike">
                <a:solidFill>
                  <a:srgbClr val="000000"/>
                </a:solidFill>
                <a:latin typeface="Times New Roman"/>
                <a:ea typeface="Times New Roman"/>
                <a:cs typeface="Times New Roman"/>
                <a:sym typeface="Times New Roman"/>
              </a:rPr>
              <a:t>ecrypted image</a:t>
            </a:r>
            <a:endParaRPr b="0" i="0" sz="1800" u="none" cap="none" strike="noStrike">
              <a:solidFill>
                <a:srgbClr val="000000"/>
              </a:solidFill>
              <a:latin typeface="Times New Roman"/>
              <a:ea typeface="Times New Roman"/>
              <a:cs typeface="Times New Roman"/>
              <a:sym typeface="Times New Roman"/>
            </a:endParaRPr>
          </a:p>
        </p:txBody>
      </p:sp>
      <p:sp>
        <p:nvSpPr>
          <p:cNvPr id="497" name="Google Shape;497;p50"/>
          <p:cNvSpPr/>
          <p:nvPr>
            <p:ph idx="12" type="sldNum"/>
          </p:nvPr>
        </p:nvSpPr>
        <p:spPr>
          <a:xfrm>
            <a:off x="8531788" y="5648960"/>
            <a:ext cx="548700" cy="39630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pic>
        <p:nvPicPr>
          <p:cNvPr id="498" name="Google Shape;498;p50"/>
          <p:cNvPicPr preferRelativeResize="0"/>
          <p:nvPr/>
        </p:nvPicPr>
        <p:blipFill>
          <a:blip r:embed="rId3">
            <a:alphaModFix/>
          </a:blip>
          <a:stretch>
            <a:fillRect/>
          </a:stretch>
        </p:blipFill>
        <p:spPr>
          <a:xfrm>
            <a:off x="1556288" y="1447800"/>
            <a:ext cx="1787463" cy="1777801"/>
          </a:xfrm>
          <a:prstGeom prst="rect">
            <a:avLst/>
          </a:prstGeom>
          <a:noFill/>
          <a:ln>
            <a:noFill/>
          </a:ln>
        </p:spPr>
      </p:pic>
      <p:pic>
        <p:nvPicPr>
          <p:cNvPr id="499" name="Google Shape;499;p50"/>
          <p:cNvPicPr preferRelativeResize="0"/>
          <p:nvPr/>
        </p:nvPicPr>
        <p:blipFill>
          <a:blip r:embed="rId4">
            <a:alphaModFix/>
          </a:blip>
          <a:stretch>
            <a:fillRect/>
          </a:stretch>
        </p:blipFill>
        <p:spPr>
          <a:xfrm>
            <a:off x="4732588" y="1447800"/>
            <a:ext cx="3263787" cy="1777801"/>
          </a:xfrm>
          <a:prstGeom prst="rect">
            <a:avLst/>
          </a:prstGeom>
          <a:noFill/>
          <a:ln>
            <a:noFill/>
          </a:ln>
        </p:spPr>
      </p:pic>
      <p:pic>
        <p:nvPicPr>
          <p:cNvPr id="500" name="Google Shape;500;p50"/>
          <p:cNvPicPr preferRelativeResize="0"/>
          <p:nvPr/>
        </p:nvPicPr>
        <p:blipFill>
          <a:blip r:embed="rId5">
            <a:alphaModFix/>
          </a:blip>
          <a:stretch>
            <a:fillRect/>
          </a:stretch>
        </p:blipFill>
        <p:spPr>
          <a:xfrm>
            <a:off x="1572300" y="4089600"/>
            <a:ext cx="1800840" cy="1753574"/>
          </a:xfrm>
          <a:prstGeom prst="rect">
            <a:avLst/>
          </a:prstGeom>
          <a:noFill/>
          <a:ln>
            <a:noFill/>
          </a:ln>
        </p:spPr>
      </p:pic>
      <p:pic>
        <p:nvPicPr>
          <p:cNvPr id="501" name="Google Shape;501;p50"/>
          <p:cNvPicPr preferRelativeResize="0"/>
          <p:nvPr/>
        </p:nvPicPr>
        <p:blipFill>
          <a:blip r:embed="rId6">
            <a:alphaModFix/>
          </a:blip>
          <a:stretch>
            <a:fillRect/>
          </a:stretch>
        </p:blipFill>
        <p:spPr>
          <a:xfrm>
            <a:off x="4708575" y="4085875"/>
            <a:ext cx="3311810" cy="1761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51"/>
          <p:cNvSpPr txBox="1"/>
          <p:nvPr>
            <p:ph type="title"/>
          </p:nvPr>
        </p:nvSpPr>
        <p:spPr>
          <a:xfrm>
            <a:off x="166525" y="0"/>
            <a:ext cx="82632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600"/>
              <a:buFont typeface="Calibri"/>
              <a:buNone/>
            </a:pPr>
            <a:r>
              <a:rPr lang="en-US" sz="3000">
                <a:latin typeface="Times New Roman"/>
                <a:ea typeface="Times New Roman"/>
                <a:cs typeface="Times New Roman"/>
                <a:sym typeface="Times New Roman"/>
              </a:rPr>
              <a:t>Results of Magic matrix Decryption for Other Image</a:t>
            </a:r>
            <a:endParaRPr sz="3000">
              <a:latin typeface="Times New Roman"/>
              <a:ea typeface="Times New Roman"/>
              <a:cs typeface="Times New Roman"/>
              <a:sym typeface="Times New Roman"/>
            </a:endParaRPr>
          </a:p>
        </p:txBody>
      </p:sp>
      <p:sp>
        <p:nvSpPr>
          <p:cNvPr id="507" name="Google Shape;507;p51"/>
          <p:cNvSpPr txBox="1"/>
          <p:nvPr/>
        </p:nvSpPr>
        <p:spPr>
          <a:xfrm>
            <a:off x="1291875" y="5843175"/>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a:t>
            </a:r>
            <a:r>
              <a:rPr lang="en-US" sz="1800">
                <a:latin typeface="Times New Roman"/>
                <a:ea typeface="Times New Roman"/>
                <a:cs typeface="Times New Roman"/>
                <a:sym typeface="Times New Roman"/>
              </a:rPr>
              <a:t>22</a:t>
            </a:r>
            <a:r>
              <a:rPr b="0" i="0" lang="en-US" sz="1800" u="none" cap="none" strike="noStrike">
                <a:solidFill>
                  <a:srgbClr val="000000"/>
                </a:solidFill>
                <a:latin typeface="Times New Roman"/>
                <a:ea typeface="Times New Roman"/>
                <a:cs typeface="Times New Roman"/>
                <a:sym typeface="Times New Roman"/>
              </a:rPr>
              <a:t>.c </a:t>
            </a:r>
            <a:r>
              <a:rPr lang="en-US" sz="1800">
                <a:latin typeface="Times New Roman"/>
                <a:ea typeface="Times New Roman"/>
                <a:cs typeface="Times New Roman"/>
                <a:sym typeface="Times New Roman"/>
              </a:rPr>
              <a:t>Output from Magic matrix Decrypt block</a:t>
            </a:r>
            <a:endParaRPr b="0" i="0" sz="1800" u="none" cap="none" strike="noStrike">
              <a:solidFill>
                <a:srgbClr val="000000"/>
              </a:solidFill>
              <a:latin typeface="Times New Roman"/>
              <a:ea typeface="Times New Roman"/>
              <a:cs typeface="Times New Roman"/>
              <a:sym typeface="Times New Roman"/>
            </a:endParaRPr>
          </a:p>
        </p:txBody>
      </p:sp>
      <p:sp>
        <p:nvSpPr>
          <p:cNvPr id="508" name="Google Shape;508;p51"/>
          <p:cNvSpPr txBox="1"/>
          <p:nvPr/>
        </p:nvSpPr>
        <p:spPr>
          <a:xfrm>
            <a:off x="1291875" y="3225600"/>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a:t>
            </a:r>
            <a:r>
              <a:rPr lang="en-US" sz="1800">
                <a:latin typeface="Times New Roman"/>
                <a:ea typeface="Times New Roman"/>
                <a:cs typeface="Times New Roman"/>
                <a:sym typeface="Times New Roman"/>
              </a:rPr>
              <a:t>22</a:t>
            </a:r>
            <a:r>
              <a:rPr b="0" i="0" lang="en-US" sz="1800" u="none" cap="none" strike="noStrike">
                <a:solidFill>
                  <a:srgbClr val="000000"/>
                </a:solidFill>
                <a:latin typeface="Times New Roman"/>
                <a:ea typeface="Times New Roman"/>
                <a:cs typeface="Times New Roman"/>
                <a:sym typeface="Times New Roman"/>
              </a:rPr>
              <a:t>.a </a:t>
            </a:r>
            <a:r>
              <a:rPr lang="en-US" sz="1800">
                <a:latin typeface="Times New Roman"/>
                <a:ea typeface="Times New Roman"/>
                <a:cs typeface="Times New Roman"/>
                <a:sym typeface="Times New Roman"/>
              </a:rPr>
              <a:t>Output from AES decrpt Block</a:t>
            </a:r>
            <a:endParaRPr b="0" i="0" sz="1800" u="none" cap="none" strike="noStrike">
              <a:solidFill>
                <a:srgbClr val="000000"/>
              </a:solidFill>
              <a:latin typeface="Times New Roman"/>
              <a:ea typeface="Times New Roman"/>
              <a:cs typeface="Times New Roman"/>
              <a:sym typeface="Times New Roman"/>
            </a:endParaRPr>
          </a:p>
        </p:txBody>
      </p:sp>
      <p:sp>
        <p:nvSpPr>
          <p:cNvPr id="509" name="Google Shape;509;p51"/>
          <p:cNvSpPr txBox="1"/>
          <p:nvPr/>
        </p:nvSpPr>
        <p:spPr>
          <a:xfrm>
            <a:off x="5130113" y="3225600"/>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a:t>
            </a:r>
            <a:r>
              <a:rPr lang="en-US" sz="1800">
                <a:latin typeface="Times New Roman"/>
                <a:ea typeface="Times New Roman"/>
                <a:cs typeface="Times New Roman"/>
                <a:sym typeface="Times New Roman"/>
              </a:rPr>
              <a:t>22</a:t>
            </a:r>
            <a:r>
              <a:rPr b="0" i="0" lang="en-US" sz="1800" u="none" cap="none" strike="noStrike">
                <a:solidFill>
                  <a:srgbClr val="000000"/>
                </a:solidFill>
                <a:latin typeface="Times New Roman"/>
                <a:ea typeface="Times New Roman"/>
                <a:cs typeface="Times New Roman"/>
                <a:sym typeface="Times New Roman"/>
              </a:rPr>
              <a:t>.b Histogram of </a:t>
            </a:r>
            <a:r>
              <a:rPr lang="en-US" sz="1800">
                <a:latin typeface="Times New Roman"/>
                <a:ea typeface="Times New Roman"/>
                <a:cs typeface="Times New Roman"/>
                <a:sym typeface="Times New Roman"/>
              </a:rPr>
              <a:t>AES decrypted</a:t>
            </a:r>
            <a:r>
              <a:rPr b="0" i="0" lang="en-US" sz="1800" u="none" cap="none" strike="noStrike">
                <a:solidFill>
                  <a:srgbClr val="000000"/>
                </a:solidFill>
                <a:latin typeface="Times New Roman"/>
                <a:ea typeface="Times New Roman"/>
                <a:cs typeface="Times New Roman"/>
                <a:sym typeface="Times New Roman"/>
              </a:rPr>
              <a:t> Image</a:t>
            </a:r>
            <a:endParaRPr b="0" i="0" sz="1800" u="none" cap="none" strike="noStrike">
              <a:solidFill>
                <a:srgbClr val="000000"/>
              </a:solidFill>
              <a:latin typeface="Times New Roman"/>
              <a:ea typeface="Times New Roman"/>
              <a:cs typeface="Times New Roman"/>
              <a:sym typeface="Times New Roman"/>
            </a:endParaRPr>
          </a:p>
        </p:txBody>
      </p:sp>
      <p:sp>
        <p:nvSpPr>
          <p:cNvPr id="510" name="Google Shape;510;p51"/>
          <p:cNvSpPr txBox="1"/>
          <p:nvPr/>
        </p:nvSpPr>
        <p:spPr>
          <a:xfrm>
            <a:off x="5206325" y="5843175"/>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a:t>
            </a:r>
            <a:r>
              <a:rPr lang="en-US" sz="1800">
                <a:latin typeface="Times New Roman"/>
                <a:ea typeface="Times New Roman"/>
                <a:cs typeface="Times New Roman"/>
                <a:sym typeface="Times New Roman"/>
              </a:rPr>
              <a:t>22</a:t>
            </a:r>
            <a:r>
              <a:rPr b="0" i="0" lang="en-US" sz="1800" u="none" cap="none" strike="noStrike">
                <a:solidFill>
                  <a:srgbClr val="000000"/>
                </a:solidFill>
                <a:latin typeface="Times New Roman"/>
                <a:ea typeface="Times New Roman"/>
                <a:cs typeface="Times New Roman"/>
                <a:sym typeface="Times New Roman"/>
              </a:rPr>
              <a:t>.d Histogram of </a:t>
            </a:r>
            <a:r>
              <a:rPr lang="en-US" sz="1800">
                <a:latin typeface="Times New Roman"/>
                <a:ea typeface="Times New Roman"/>
                <a:cs typeface="Times New Roman"/>
                <a:sym typeface="Times New Roman"/>
              </a:rPr>
              <a:t>magic matrix d</a:t>
            </a:r>
            <a:r>
              <a:rPr b="0" i="0" lang="en-US" sz="1800" u="none" cap="none" strike="noStrike">
                <a:solidFill>
                  <a:srgbClr val="000000"/>
                </a:solidFill>
                <a:latin typeface="Times New Roman"/>
                <a:ea typeface="Times New Roman"/>
                <a:cs typeface="Times New Roman"/>
                <a:sym typeface="Times New Roman"/>
              </a:rPr>
              <a:t>ecrypted image</a:t>
            </a:r>
            <a:endParaRPr b="0" i="0" sz="1800" u="none" cap="none" strike="noStrike">
              <a:solidFill>
                <a:srgbClr val="000000"/>
              </a:solidFill>
              <a:latin typeface="Times New Roman"/>
              <a:ea typeface="Times New Roman"/>
              <a:cs typeface="Times New Roman"/>
              <a:sym typeface="Times New Roman"/>
            </a:endParaRPr>
          </a:p>
        </p:txBody>
      </p:sp>
      <p:sp>
        <p:nvSpPr>
          <p:cNvPr id="511" name="Google Shape;511;p51"/>
          <p:cNvSpPr/>
          <p:nvPr>
            <p:ph idx="12" type="sldNum"/>
          </p:nvPr>
        </p:nvSpPr>
        <p:spPr>
          <a:xfrm>
            <a:off x="8531788" y="5648960"/>
            <a:ext cx="548700" cy="39630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pic>
        <p:nvPicPr>
          <p:cNvPr id="512" name="Google Shape;512;p51"/>
          <p:cNvPicPr preferRelativeResize="0"/>
          <p:nvPr/>
        </p:nvPicPr>
        <p:blipFill>
          <a:blip r:embed="rId3">
            <a:alphaModFix/>
          </a:blip>
          <a:stretch>
            <a:fillRect/>
          </a:stretch>
        </p:blipFill>
        <p:spPr>
          <a:xfrm>
            <a:off x="1574925" y="1447800"/>
            <a:ext cx="1795608" cy="1777801"/>
          </a:xfrm>
          <a:prstGeom prst="rect">
            <a:avLst/>
          </a:prstGeom>
          <a:noFill/>
          <a:ln>
            <a:noFill/>
          </a:ln>
        </p:spPr>
      </p:pic>
      <p:pic>
        <p:nvPicPr>
          <p:cNvPr id="513" name="Google Shape;513;p51"/>
          <p:cNvPicPr preferRelativeResize="0"/>
          <p:nvPr/>
        </p:nvPicPr>
        <p:blipFill>
          <a:blip r:embed="rId4">
            <a:alphaModFix/>
          </a:blip>
          <a:stretch>
            <a:fillRect/>
          </a:stretch>
        </p:blipFill>
        <p:spPr>
          <a:xfrm>
            <a:off x="4684858" y="1447800"/>
            <a:ext cx="3359237" cy="1777799"/>
          </a:xfrm>
          <a:prstGeom prst="rect">
            <a:avLst/>
          </a:prstGeom>
          <a:noFill/>
          <a:ln>
            <a:noFill/>
          </a:ln>
        </p:spPr>
      </p:pic>
      <p:pic>
        <p:nvPicPr>
          <p:cNvPr id="514" name="Google Shape;514;p51"/>
          <p:cNvPicPr preferRelativeResize="0"/>
          <p:nvPr/>
        </p:nvPicPr>
        <p:blipFill>
          <a:blip r:embed="rId5">
            <a:alphaModFix/>
          </a:blip>
          <a:stretch>
            <a:fillRect/>
          </a:stretch>
        </p:blipFill>
        <p:spPr>
          <a:xfrm>
            <a:off x="1642838" y="4165800"/>
            <a:ext cx="1659787" cy="1601175"/>
          </a:xfrm>
          <a:prstGeom prst="rect">
            <a:avLst/>
          </a:prstGeom>
          <a:noFill/>
          <a:ln>
            <a:noFill/>
          </a:ln>
        </p:spPr>
      </p:pic>
      <p:pic>
        <p:nvPicPr>
          <p:cNvPr id="515" name="Google Shape;515;p51"/>
          <p:cNvPicPr preferRelativeResize="0"/>
          <p:nvPr/>
        </p:nvPicPr>
        <p:blipFill>
          <a:blip r:embed="rId6">
            <a:alphaModFix/>
          </a:blip>
          <a:stretch>
            <a:fillRect/>
          </a:stretch>
        </p:blipFill>
        <p:spPr>
          <a:xfrm>
            <a:off x="4851725" y="4089600"/>
            <a:ext cx="3025497" cy="1601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52"/>
          <p:cNvSpPr txBox="1"/>
          <p:nvPr>
            <p:ph type="title"/>
          </p:nvPr>
        </p:nvSpPr>
        <p:spPr>
          <a:xfrm>
            <a:off x="457200" y="274638"/>
            <a:ext cx="76200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latin typeface="Times New Roman"/>
                <a:ea typeface="Times New Roman"/>
                <a:cs typeface="Times New Roman"/>
                <a:sym typeface="Times New Roman"/>
              </a:rPr>
              <a:t>Decryption of ECC block</a:t>
            </a:r>
            <a:endParaRPr sz="3000">
              <a:latin typeface="Times New Roman"/>
              <a:ea typeface="Times New Roman"/>
              <a:cs typeface="Times New Roman"/>
              <a:sym typeface="Times New Roman"/>
            </a:endParaRPr>
          </a:p>
        </p:txBody>
      </p:sp>
      <p:sp>
        <p:nvSpPr>
          <p:cNvPr id="522" name="Google Shape;522;p52"/>
          <p:cNvSpPr txBox="1"/>
          <p:nvPr>
            <p:ph idx="1" type="body"/>
          </p:nvPr>
        </p:nvSpPr>
        <p:spPr>
          <a:xfrm>
            <a:off x="457200" y="1550625"/>
            <a:ext cx="7620000" cy="48006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360"/>
              </a:spcBef>
              <a:spcAft>
                <a:spcPts val="0"/>
              </a:spcAft>
              <a:buSzPts val="1800"/>
              <a:buFont typeface="Times New Roman"/>
              <a:buChar char="•"/>
            </a:pPr>
            <a:r>
              <a:rPr lang="en-US" sz="1800">
                <a:latin typeface="Times New Roman"/>
                <a:ea typeface="Times New Roman"/>
                <a:cs typeface="Times New Roman"/>
                <a:sym typeface="Times New Roman"/>
              </a:rPr>
              <a:t>The elements in the encrypted image matrix and the quotient matrix were used to recover the mapped pixel intensity value.</a:t>
            </a:r>
            <a:endParaRPr sz="1800">
              <a:latin typeface="Times New Roman"/>
              <a:ea typeface="Times New Roman"/>
              <a:cs typeface="Times New Roman"/>
              <a:sym typeface="Times New Roman"/>
            </a:endParaRPr>
          </a:p>
          <a:p>
            <a:pPr indent="0" lvl="0" marL="914400" rtl="0" algn="l">
              <a:lnSpc>
                <a:spcPct val="115000"/>
              </a:lnSpc>
              <a:spcBef>
                <a:spcPts val="360"/>
              </a:spcBef>
              <a:spcAft>
                <a:spcPts val="0"/>
              </a:spcAft>
              <a:buNone/>
            </a:pPr>
            <a:r>
              <a:rPr lang="en-US" sz="1800">
                <a:latin typeface="Times New Roman"/>
                <a:ea typeface="Times New Roman"/>
                <a:cs typeface="Times New Roman"/>
                <a:sym typeface="Times New Roman"/>
              </a:rPr>
              <a:t> </a:t>
            </a:r>
            <a:r>
              <a:rPr lang="en-US" sz="2000">
                <a:latin typeface="Times New Roman"/>
                <a:ea typeface="Times New Roman"/>
                <a:cs typeface="Times New Roman"/>
                <a:sym typeface="Times New Roman"/>
              </a:rPr>
              <a:t>     y(mapped) =   q(quotient)*255 + e(encrypted matrix value)</a:t>
            </a:r>
            <a:endParaRPr sz="2000">
              <a:latin typeface="Times New Roman"/>
              <a:ea typeface="Times New Roman"/>
              <a:cs typeface="Times New Roman"/>
              <a:sym typeface="Times New Roman"/>
            </a:endParaRPr>
          </a:p>
          <a:p>
            <a:pPr indent="-342900" lvl="0" marL="457200" rtl="0" algn="l">
              <a:lnSpc>
                <a:spcPct val="115000"/>
              </a:lnSpc>
              <a:spcBef>
                <a:spcPts val="360"/>
              </a:spcBef>
              <a:spcAft>
                <a:spcPts val="0"/>
              </a:spcAft>
              <a:buSzPts val="1800"/>
              <a:buFont typeface="Times New Roman"/>
              <a:buChar char="•"/>
            </a:pPr>
            <a:r>
              <a:rPr lang="en-US" sz="1800">
                <a:latin typeface="Times New Roman"/>
                <a:ea typeface="Times New Roman"/>
                <a:cs typeface="Times New Roman"/>
                <a:sym typeface="Times New Roman"/>
              </a:rPr>
              <a:t>The corresponding ‘x’ value was then found using the look-up table consisting of points on the elliptic curve.</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original pixel intensity value between 0 and 255 was solved for using the formula:</a:t>
            </a:r>
            <a:endParaRPr sz="1800">
              <a:latin typeface="Times New Roman"/>
              <a:ea typeface="Times New Roman"/>
              <a:cs typeface="Times New Roman"/>
              <a:sym typeface="Times New Roman"/>
            </a:endParaRPr>
          </a:p>
          <a:p>
            <a:pPr indent="0" lvl="0" marL="1371600" rtl="0" algn="l">
              <a:lnSpc>
                <a:spcPct val="115000"/>
              </a:lnSpc>
              <a:spcBef>
                <a:spcPts val="360"/>
              </a:spcBef>
              <a:spcAft>
                <a:spcPts val="0"/>
              </a:spcAft>
              <a:buNone/>
            </a:pPr>
            <a:r>
              <a:rPr lang="en-US" sz="2000">
                <a:latin typeface="Times New Roman"/>
                <a:ea typeface="Times New Roman"/>
                <a:cs typeface="Times New Roman"/>
                <a:sym typeface="Times New Roman"/>
              </a:rPr>
              <a:t>p(original) = floor [ (x - 1)/k],</a:t>
            </a:r>
            <a:endParaRPr sz="2000">
              <a:latin typeface="Times New Roman"/>
              <a:ea typeface="Times New Roman"/>
              <a:cs typeface="Times New Roman"/>
              <a:sym typeface="Times New Roman"/>
            </a:endParaRPr>
          </a:p>
          <a:p>
            <a:pPr indent="0" lvl="0" marL="0" rtl="0" algn="l">
              <a:lnSpc>
                <a:spcPct val="115000"/>
              </a:lnSpc>
              <a:spcBef>
                <a:spcPts val="360"/>
              </a:spcBef>
              <a:spcAft>
                <a:spcPts val="0"/>
              </a:spcAft>
              <a:buNone/>
            </a:pPr>
            <a:r>
              <a:rPr lang="en-US" sz="2000">
                <a:latin typeface="Times New Roman"/>
                <a:ea typeface="Times New Roman"/>
                <a:cs typeface="Times New Roman"/>
                <a:sym typeface="Times New Roman"/>
              </a:rPr>
              <a:t>  </a:t>
            </a:r>
            <a:r>
              <a:rPr lang="en-US" sz="1800">
                <a:latin typeface="Times New Roman"/>
                <a:ea typeface="Times New Roman"/>
                <a:cs typeface="Times New Roman"/>
                <a:sym typeface="Times New Roman"/>
              </a:rPr>
              <a:t>      where </a:t>
            </a:r>
            <a:r>
              <a:rPr lang="en-US" sz="1800">
                <a:latin typeface="Times New Roman"/>
                <a:ea typeface="Times New Roman"/>
                <a:cs typeface="Times New Roman"/>
                <a:sym typeface="Times New Roman"/>
              </a:rPr>
              <a:t>floor [ (x - 1)/k] represents the greatest integer less than (x-1)/k.</a:t>
            </a:r>
            <a:endParaRPr sz="1800">
              <a:latin typeface="Times New Roman"/>
              <a:ea typeface="Times New Roman"/>
              <a:cs typeface="Times New Roman"/>
              <a:sym typeface="Times New Roman"/>
            </a:endParaRPr>
          </a:p>
          <a:p>
            <a:pPr indent="0" lvl="0" marL="457200" rtl="0" algn="l">
              <a:lnSpc>
                <a:spcPct val="115000"/>
              </a:lnSpc>
              <a:spcBef>
                <a:spcPts val="360"/>
              </a:spcBef>
              <a:spcAft>
                <a:spcPts val="0"/>
              </a:spcAft>
              <a:buNone/>
            </a:pPr>
            <a:r>
              <a:rPr lang="en-US"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p:txBody>
      </p:sp>
      <p:sp>
        <p:nvSpPr>
          <p:cNvPr id="523" name="Google Shape;523;p52"/>
          <p:cNvSpPr/>
          <p:nvPr>
            <p:ph idx="12" type="sldNum"/>
          </p:nvPr>
        </p:nvSpPr>
        <p:spPr>
          <a:xfrm>
            <a:off x="8531788" y="5648960"/>
            <a:ext cx="548700" cy="396300"/>
          </a:xfrm>
          <a:prstGeom prst="bracketPair">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457200" y="457188"/>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600"/>
              <a:buFont typeface="Calibri"/>
              <a:buNone/>
            </a:pPr>
            <a:r>
              <a:rPr lang="en-US" sz="3000">
                <a:latin typeface="Times New Roman"/>
                <a:ea typeface="Times New Roman"/>
                <a:cs typeface="Times New Roman"/>
                <a:sym typeface="Times New Roman"/>
              </a:rPr>
              <a:t>Introduction</a:t>
            </a:r>
            <a:endParaRPr sz="3000">
              <a:latin typeface="Times New Roman"/>
              <a:ea typeface="Times New Roman"/>
              <a:cs typeface="Times New Roman"/>
              <a:sym typeface="Times New Roman"/>
            </a:endParaRPr>
          </a:p>
        </p:txBody>
      </p:sp>
      <p:sp>
        <p:nvSpPr>
          <p:cNvPr id="158" name="Google Shape;158;p17"/>
          <p:cNvSpPr txBox="1"/>
          <p:nvPr>
            <p:ph idx="1" type="body"/>
          </p:nvPr>
        </p:nvSpPr>
        <p:spPr>
          <a:xfrm>
            <a:off x="457200" y="1600200"/>
            <a:ext cx="7620000" cy="2226212"/>
          </a:xfrm>
          <a:prstGeom prst="rect">
            <a:avLst/>
          </a:prstGeom>
          <a:noFill/>
          <a:ln>
            <a:noFill/>
          </a:ln>
        </p:spPr>
        <p:txBody>
          <a:bodyPr anchorCtr="0" anchor="t" bIns="45700" lIns="91425" spcFirstLastPara="1" rIns="91425" wrap="square" tIns="45700">
            <a:noAutofit/>
          </a:bodyPr>
          <a:lstStyle/>
          <a:p>
            <a:pPr indent="-201930" lvl="0" marL="342900" rtl="0" algn="just">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Image Cryptography is a widely used technique which has found great application in the fields of military and intelligence, social networking and financial services. </a:t>
            </a:r>
            <a:endParaRPr sz="1800">
              <a:latin typeface="Times New Roman"/>
              <a:ea typeface="Times New Roman"/>
              <a:cs typeface="Times New Roman"/>
              <a:sym typeface="Times New Roman"/>
            </a:endParaRPr>
          </a:p>
          <a:p>
            <a:pPr indent="-201930" lvl="0" marL="342900" rtl="0" algn="just">
              <a:lnSpc>
                <a:spcPct val="150000"/>
              </a:lnSpc>
              <a:spcBef>
                <a:spcPts val="444"/>
              </a:spcBef>
              <a:spcAft>
                <a:spcPts val="0"/>
              </a:spcAft>
              <a:buSzPts val="1800"/>
              <a:buFont typeface="Times New Roman"/>
              <a:buChar char="•"/>
            </a:pPr>
            <a:r>
              <a:rPr lang="en-US" sz="1800">
                <a:latin typeface="Times New Roman"/>
                <a:ea typeface="Times New Roman"/>
                <a:cs typeface="Times New Roman"/>
                <a:sym typeface="Times New Roman"/>
              </a:rPr>
              <a:t>The main motto of cryptography is to service the growing need for increased security of information in various fields. </a:t>
            </a:r>
            <a:endParaRPr/>
          </a:p>
          <a:p>
            <a:pPr indent="-87629" lvl="0" marL="342900" rtl="0" algn="just">
              <a:lnSpc>
                <a:spcPct val="150000"/>
              </a:lnSpc>
              <a:spcBef>
                <a:spcPts val="444"/>
              </a:spcBef>
              <a:spcAft>
                <a:spcPts val="0"/>
              </a:spcAft>
              <a:buSzPts val="1800"/>
              <a:buFont typeface="Times New Roman"/>
              <a:buNone/>
            </a:pPr>
            <a:r>
              <a:t/>
            </a:r>
            <a:endParaRPr sz="1800">
              <a:latin typeface="Times New Roman"/>
              <a:ea typeface="Times New Roman"/>
              <a:cs typeface="Times New Roman"/>
              <a:sym typeface="Times New Roman"/>
            </a:endParaRPr>
          </a:p>
        </p:txBody>
      </p:sp>
      <p:sp>
        <p:nvSpPr>
          <p:cNvPr id="159" name="Google Shape;159;p17"/>
          <p:cNvSpPr txBox="1"/>
          <p:nvPr/>
        </p:nvSpPr>
        <p:spPr>
          <a:xfrm>
            <a:off x="457200" y="3429007"/>
            <a:ext cx="76200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4600"/>
              <a:buFont typeface="Calibri"/>
              <a:buNone/>
            </a:pPr>
            <a:r>
              <a:t/>
            </a:r>
            <a:endParaRPr b="0" i="0" sz="30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2"/>
              </a:buClr>
              <a:buSzPts val="4600"/>
              <a:buFont typeface="Calibri"/>
              <a:buNone/>
            </a:pPr>
            <a:r>
              <a:rPr b="0" i="0" lang="en-US" sz="3000" u="none" cap="none" strike="noStrike">
                <a:solidFill>
                  <a:schemeClr val="dk2"/>
                </a:solidFill>
                <a:latin typeface="Times New Roman"/>
                <a:ea typeface="Times New Roman"/>
                <a:cs typeface="Times New Roman"/>
                <a:sym typeface="Times New Roman"/>
              </a:rPr>
              <a:t>Objective</a:t>
            </a:r>
            <a:endParaRPr b="0" i="0" sz="3000" u="none" cap="none" strike="noStrike">
              <a:solidFill>
                <a:srgbClr val="000000"/>
              </a:solidFill>
              <a:latin typeface="Times New Roman"/>
              <a:ea typeface="Times New Roman"/>
              <a:cs typeface="Times New Roman"/>
              <a:sym typeface="Times New Roman"/>
            </a:endParaRPr>
          </a:p>
        </p:txBody>
      </p:sp>
      <p:sp>
        <p:nvSpPr>
          <p:cNvPr id="160" name="Google Shape;160;p17"/>
          <p:cNvSpPr txBox="1"/>
          <p:nvPr/>
        </p:nvSpPr>
        <p:spPr>
          <a:xfrm>
            <a:off x="457200" y="4534057"/>
            <a:ext cx="7620000" cy="1371600"/>
          </a:xfrm>
          <a:prstGeom prst="rect">
            <a:avLst/>
          </a:prstGeom>
          <a:noFill/>
          <a:ln>
            <a:noFill/>
          </a:ln>
        </p:spPr>
        <p:txBody>
          <a:bodyPr anchorCtr="0" anchor="t" bIns="45700" lIns="91425" spcFirstLastPara="1" rIns="91425" wrap="square" tIns="45700">
            <a:noAutofit/>
          </a:bodyPr>
          <a:lstStyle/>
          <a:p>
            <a:pPr indent="-190500" lvl="0" marL="342900" marR="0" rtl="0" algn="just">
              <a:lnSpc>
                <a:spcPct val="150000"/>
              </a:lnSpc>
              <a:spcBef>
                <a:spcPts val="0"/>
              </a:spcBef>
              <a:spcAft>
                <a:spcPts val="0"/>
              </a:spcAft>
              <a:buClr>
                <a:schemeClr val="accent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To design an efficient encryption/decryption scheme using Elliptic curve cryptography and Magic matrix scrambling technique with the help of AES encryption.</a:t>
            </a:r>
            <a:endParaRPr b="0" i="0" sz="1800" u="none" cap="none" strike="noStrike">
              <a:solidFill>
                <a:srgbClr val="000000"/>
              </a:solidFill>
              <a:latin typeface="Times New Roman"/>
              <a:ea typeface="Times New Roman"/>
              <a:cs typeface="Times New Roman"/>
              <a:sym typeface="Times New Roman"/>
            </a:endParaRPr>
          </a:p>
        </p:txBody>
      </p:sp>
      <p:sp>
        <p:nvSpPr>
          <p:cNvPr id="161" name="Google Shape;161;p17"/>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53"/>
          <p:cNvSpPr txBox="1"/>
          <p:nvPr>
            <p:ph type="title"/>
          </p:nvPr>
        </p:nvSpPr>
        <p:spPr>
          <a:xfrm>
            <a:off x="166525" y="0"/>
            <a:ext cx="82632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600"/>
              <a:buFont typeface="Calibri"/>
              <a:buNone/>
            </a:pPr>
            <a:r>
              <a:rPr lang="en-US" sz="3000">
                <a:latin typeface="Times New Roman"/>
                <a:ea typeface="Times New Roman"/>
                <a:cs typeface="Times New Roman"/>
                <a:sym typeface="Times New Roman"/>
              </a:rPr>
              <a:t>Final</a:t>
            </a:r>
            <a:r>
              <a:rPr lang="en-US" sz="3000">
                <a:latin typeface="Times New Roman"/>
                <a:ea typeface="Times New Roman"/>
                <a:cs typeface="Times New Roman"/>
                <a:sym typeface="Times New Roman"/>
              </a:rPr>
              <a:t> Decryption for Lena Image</a:t>
            </a:r>
            <a:endParaRPr sz="3000">
              <a:latin typeface="Times New Roman"/>
              <a:ea typeface="Times New Roman"/>
              <a:cs typeface="Times New Roman"/>
              <a:sym typeface="Times New Roman"/>
            </a:endParaRPr>
          </a:p>
        </p:txBody>
      </p:sp>
      <p:sp>
        <p:nvSpPr>
          <p:cNvPr id="529" name="Google Shape;529;p53"/>
          <p:cNvSpPr txBox="1"/>
          <p:nvPr/>
        </p:nvSpPr>
        <p:spPr>
          <a:xfrm>
            <a:off x="1291875" y="5843175"/>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a:t>
            </a:r>
            <a:r>
              <a:rPr lang="en-US" sz="1800">
                <a:latin typeface="Times New Roman"/>
                <a:ea typeface="Times New Roman"/>
                <a:cs typeface="Times New Roman"/>
                <a:sym typeface="Times New Roman"/>
              </a:rPr>
              <a:t>23</a:t>
            </a:r>
            <a:r>
              <a:rPr b="0" i="0" lang="en-US" sz="1800" u="none" cap="none" strike="noStrike">
                <a:solidFill>
                  <a:srgbClr val="000000"/>
                </a:solidFill>
                <a:latin typeface="Times New Roman"/>
                <a:ea typeface="Times New Roman"/>
                <a:cs typeface="Times New Roman"/>
                <a:sym typeface="Times New Roman"/>
              </a:rPr>
              <a:t>.c </a:t>
            </a:r>
            <a:r>
              <a:rPr lang="en-US" sz="1800">
                <a:latin typeface="Times New Roman"/>
                <a:ea typeface="Times New Roman"/>
                <a:cs typeface="Times New Roman"/>
                <a:sym typeface="Times New Roman"/>
              </a:rPr>
              <a:t>Final Decrypted Image</a:t>
            </a:r>
            <a:endParaRPr b="0" i="0" sz="1800" u="none" cap="none" strike="noStrike">
              <a:solidFill>
                <a:srgbClr val="000000"/>
              </a:solidFill>
              <a:latin typeface="Times New Roman"/>
              <a:ea typeface="Times New Roman"/>
              <a:cs typeface="Times New Roman"/>
              <a:sym typeface="Times New Roman"/>
            </a:endParaRPr>
          </a:p>
        </p:txBody>
      </p:sp>
      <p:sp>
        <p:nvSpPr>
          <p:cNvPr id="530" name="Google Shape;530;p53"/>
          <p:cNvSpPr txBox="1"/>
          <p:nvPr/>
        </p:nvSpPr>
        <p:spPr>
          <a:xfrm>
            <a:off x="1291875" y="3225600"/>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700" u="none" cap="none" strike="noStrike">
                <a:solidFill>
                  <a:srgbClr val="000000"/>
                </a:solidFill>
                <a:latin typeface="Times New Roman"/>
                <a:ea typeface="Times New Roman"/>
                <a:cs typeface="Times New Roman"/>
                <a:sym typeface="Times New Roman"/>
              </a:rPr>
              <a:t>Fig </a:t>
            </a:r>
            <a:r>
              <a:rPr lang="en-US" sz="1700">
                <a:latin typeface="Times New Roman"/>
                <a:ea typeface="Times New Roman"/>
                <a:cs typeface="Times New Roman"/>
                <a:sym typeface="Times New Roman"/>
              </a:rPr>
              <a:t>23</a:t>
            </a:r>
            <a:r>
              <a:rPr b="0" i="0" lang="en-US" sz="1700" u="none" cap="none" strike="noStrike">
                <a:solidFill>
                  <a:srgbClr val="000000"/>
                </a:solidFill>
                <a:latin typeface="Times New Roman"/>
                <a:ea typeface="Times New Roman"/>
                <a:cs typeface="Times New Roman"/>
                <a:sym typeface="Times New Roman"/>
              </a:rPr>
              <a:t>.a </a:t>
            </a:r>
            <a:r>
              <a:rPr lang="en-US" sz="1700">
                <a:latin typeface="Times New Roman"/>
                <a:ea typeface="Times New Roman"/>
                <a:cs typeface="Times New Roman"/>
                <a:sym typeface="Times New Roman"/>
              </a:rPr>
              <a:t>Output from Magic matrix decrpt Block</a:t>
            </a:r>
            <a:endParaRPr b="0" i="0" sz="1700" u="none" cap="none" strike="noStrike">
              <a:solidFill>
                <a:srgbClr val="000000"/>
              </a:solidFill>
              <a:latin typeface="Times New Roman"/>
              <a:ea typeface="Times New Roman"/>
              <a:cs typeface="Times New Roman"/>
              <a:sym typeface="Times New Roman"/>
            </a:endParaRPr>
          </a:p>
        </p:txBody>
      </p:sp>
      <p:sp>
        <p:nvSpPr>
          <p:cNvPr id="531" name="Google Shape;531;p53"/>
          <p:cNvSpPr txBox="1"/>
          <p:nvPr/>
        </p:nvSpPr>
        <p:spPr>
          <a:xfrm>
            <a:off x="5130113" y="3225600"/>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700" u="none" cap="none" strike="noStrike">
                <a:solidFill>
                  <a:srgbClr val="000000"/>
                </a:solidFill>
                <a:latin typeface="Times New Roman"/>
                <a:ea typeface="Times New Roman"/>
                <a:cs typeface="Times New Roman"/>
                <a:sym typeface="Times New Roman"/>
              </a:rPr>
              <a:t>Fig </a:t>
            </a:r>
            <a:r>
              <a:rPr lang="en-US" sz="1700">
                <a:latin typeface="Times New Roman"/>
                <a:ea typeface="Times New Roman"/>
                <a:cs typeface="Times New Roman"/>
                <a:sym typeface="Times New Roman"/>
              </a:rPr>
              <a:t>23</a:t>
            </a:r>
            <a:r>
              <a:rPr b="0" i="0" lang="en-US" sz="1700" u="none" cap="none" strike="noStrike">
                <a:solidFill>
                  <a:srgbClr val="000000"/>
                </a:solidFill>
                <a:latin typeface="Times New Roman"/>
                <a:ea typeface="Times New Roman"/>
                <a:cs typeface="Times New Roman"/>
                <a:sym typeface="Times New Roman"/>
              </a:rPr>
              <a:t>.b Histogram of </a:t>
            </a:r>
            <a:r>
              <a:rPr lang="en-US" sz="1700">
                <a:latin typeface="Times New Roman"/>
                <a:ea typeface="Times New Roman"/>
                <a:cs typeface="Times New Roman"/>
                <a:sym typeface="Times New Roman"/>
              </a:rPr>
              <a:t>magic matrix </a:t>
            </a:r>
            <a:r>
              <a:rPr lang="en-US" sz="1700">
                <a:latin typeface="Times New Roman"/>
                <a:ea typeface="Times New Roman"/>
                <a:cs typeface="Times New Roman"/>
                <a:sym typeface="Times New Roman"/>
              </a:rPr>
              <a:t>decrypted</a:t>
            </a:r>
            <a:r>
              <a:rPr b="0" i="0" lang="en-US" sz="1700" u="none" cap="none" strike="noStrike">
                <a:solidFill>
                  <a:srgbClr val="000000"/>
                </a:solidFill>
                <a:latin typeface="Times New Roman"/>
                <a:ea typeface="Times New Roman"/>
                <a:cs typeface="Times New Roman"/>
                <a:sym typeface="Times New Roman"/>
              </a:rPr>
              <a:t> Image</a:t>
            </a:r>
            <a:endParaRPr b="0" i="0" sz="1700" u="none" cap="none" strike="noStrike">
              <a:solidFill>
                <a:srgbClr val="000000"/>
              </a:solidFill>
              <a:latin typeface="Times New Roman"/>
              <a:ea typeface="Times New Roman"/>
              <a:cs typeface="Times New Roman"/>
              <a:sym typeface="Times New Roman"/>
            </a:endParaRPr>
          </a:p>
        </p:txBody>
      </p:sp>
      <p:sp>
        <p:nvSpPr>
          <p:cNvPr id="532" name="Google Shape;532;p53"/>
          <p:cNvSpPr txBox="1"/>
          <p:nvPr/>
        </p:nvSpPr>
        <p:spPr>
          <a:xfrm>
            <a:off x="5206325" y="5843175"/>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a:t>
            </a:r>
            <a:r>
              <a:rPr lang="en-US" sz="1800">
                <a:latin typeface="Times New Roman"/>
                <a:ea typeface="Times New Roman"/>
                <a:cs typeface="Times New Roman"/>
                <a:sym typeface="Times New Roman"/>
              </a:rPr>
              <a:t>23</a:t>
            </a:r>
            <a:r>
              <a:rPr b="0" i="0" lang="en-US" sz="1800" u="none" cap="none" strike="noStrike">
                <a:solidFill>
                  <a:srgbClr val="000000"/>
                </a:solidFill>
                <a:latin typeface="Times New Roman"/>
                <a:ea typeface="Times New Roman"/>
                <a:cs typeface="Times New Roman"/>
                <a:sym typeface="Times New Roman"/>
              </a:rPr>
              <a:t>.d Histogram of </a:t>
            </a:r>
            <a:r>
              <a:rPr lang="en-US" sz="1800">
                <a:latin typeface="Times New Roman"/>
                <a:ea typeface="Times New Roman"/>
                <a:cs typeface="Times New Roman"/>
                <a:sym typeface="Times New Roman"/>
              </a:rPr>
              <a:t>final decrypted image</a:t>
            </a:r>
            <a:endParaRPr b="0" i="0" sz="1800" u="none" cap="none" strike="noStrike">
              <a:solidFill>
                <a:srgbClr val="000000"/>
              </a:solidFill>
              <a:latin typeface="Times New Roman"/>
              <a:ea typeface="Times New Roman"/>
              <a:cs typeface="Times New Roman"/>
              <a:sym typeface="Times New Roman"/>
            </a:endParaRPr>
          </a:p>
        </p:txBody>
      </p:sp>
      <p:sp>
        <p:nvSpPr>
          <p:cNvPr id="533" name="Google Shape;533;p53"/>
          <p:cNvSpPr/>
          <p:nvPr>
            <p:ph idx="12" type="sldNum"/>
          </p:nvPr>
        </p:nvSpPr>
        <p:spPr>
          <a:xfrm>
            <a:off x="8531788" y="5648960"/>
            <a:ext cx="548700" cy="39630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pic>
        <p:nvPicPr>
          <p:cNvPr id="534" name="Google Shape;534;p53"/>
          <p:cNvPicPr preferRelativeResize="0"/>
          <p:nvPr/>
        </p:nvPicPr>
        <p:blipFill>
          <a:blip r:embed="rId3">
            <a:alphaModFix/>
          </a:blip>
          <a:stretch>
            <a:fillRect/>
          </a:stretch>
        </p:blipFill>
        <p:spPr>
          <a:xfrm>
            <a:off x="1537175" y="1295400"/>
            <a:ext cx="1825720" cy="1777800"/>
          </a:xfrm>
          <a:prstGeom prst="rect">
            <a:avLst/>
          </a:prstGeom>
          <a:noFill/>
          <a:ln>
            <a:noFill/>
          </a:ln>
        </p:spPr>
      </p:pic>
      <p:pic>
        <p:nvPicPr>
          <p:cNvPr id="535" name="Google Shape;535;p53"/>
          <p:cNvPicPr preferRelativeResize="0"/>
          <p:nvPr/>
        </p:nvPicPr>
        <p:blipFill>
          <a:blip r:embed="rId4">
            <a:alphaModFix/>
          </a:blip>
          <a:stretch>
            <a:fillRect/>
          </a:stretch>
        </p:blipFill>
        <p:spPr>
          <a:xfrm>
            <a:off x="4616595" y="1295400"/>
            <a:ext cx="3343355" cy="1777799"/>
          </a:xfrm>
          <a:prstGeom prst="rect">
            <a:avLst/>
          </a:prstGeom>
          <a:noFill/>
          <a:ln>
            <a:noFill/>
          </a:ln>
        </p:spPr>
      </p:pic>
      <p:pic>
        <p:nvPicPr>
          <p:cNvPr id="536" name="Google Shape;536;p53"/>
          <p:cNvPicPr preferRelativeResize="0"/>
          <p:nvPr/>
        </p:nvPicPr>
        <p:blipFill>
          <a:blip r:embed="rId5">
            <a:alphaModFix/>
          </a:blip>
          <a:stretch>
            <a:fillRect/>
          </a:stretch>
        </p:blipFill>
        <p:spPr>
          <a:xfrm>
            <a:off x="1599051" y="4176652"/>
            <a:ext cx="1825725" cy="1777924"/>
          </a:xfrm>
          <a:prstGeom prst="rect">
            <a:avLst/>
          </a:prstGeom>
          <a:noFill/>
          <a:ln>
            <a:noFill/>
          </a:ln>
        </p:spPr>
      </p:pic>
      <p:pic>
        <p:nvPicPr>
          <p:cNvPr id="537" name="Google Shape;537;p53"/>
          <p:cNvPicPr preferRelativeResize="0"/>
          <p:nvPr/>
        </p:nvPicPr>
        <p:blipFill>
          <a:blip r:embed="rId6">
            <a:alphaModFix/>
          </a:blip>
          <a:stretch>
            <a:fillRect/>
          </a:stretch>
        </p:blipFill>
        <p:spPr>
          <a:xfrm>
            <a:off x="4856476" y="4265025"/>
            <a:ext cx="3015989" cy="1601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54"/>
          <p:cNvSpPr txBox="1"/>
          <p:nvPr>
            <p:ph type="title"/>
          </p:nvPr>
        </p:nvSpPr>
        <p:spPr>
          <a:xfrm>
            <a:off x="166525" y="0"/>
            <a:ext cx="82632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600"/>
              <a:buFont typeface="Calibri"/>
              <a:buNone/>
            </a:pPr>
            <a:r>
              <a:rPr lang="en-US" sz="3000">
                <a:latin typeface="Times New Roman"/>
                <a:ea typeface="Times New Roman"/>
                <a:cs typeface="Times New Roman"/>
                <a:sym typeface="Times New Roman"/>
              </a:rPr>
              <a:t>Final Decryption for Other Image</a:t>
            </a:r>
            <a:endParaRPr sz="3000">
              <a:latin typeface="Times New Roman"/>
              <a:ea typeface="Times New Roman"/>
              <a:cs typeface="Times New Roman"/>
              <a:sym typeface="Times New Roman"/>
            </a:endParaRPr>
          </a:p>
        </p:txBody>
      </p:sp>
      <p:sp>
        <p:nvSpPr>
          <p:cNvPr id="543" name="Google Shape;543;p54"/>
          <p:cNvSpPr txBox="1"/>
          <p:nvPr/>
        </p:nvSpPr>
        <p:spPr>
          <a:xfrm>
            <a:off x="1291875" y="5843175"/>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a:t>
            </a:r>
            <a:r>
              <a:rPr lang="en-US" sz="1800">
                <a:latin typeface="Times New Roman"/>
                <a:ea typeface="Times New Roman"/>
                <a:cs typeface="Times New Roman"/>
                <a:sym typeface="Times New Roman"/>
              </a:rPr>
              <a:t>24</a:t>
            </a:r>
            <a:r>
              <a:rPr b="0" i="0" lang="en-US" sz="1800" u="none" cap="none" strike="noStrike">
                <a:solidFill>
                  <a:srgbClr val="000000"/>
                </a:solidFill>
                <a:latin typeface="Times New Roman"/>
                <a:ea typeface="Times New Roman"/>
                <a:cs typeface="Times New Roman"/>
                <a:sym typeface="Times New Roman"/>
              </a:rPr>
              <a:t>.c </a:t>
            </a:r>
            <a:r>
              <a:rPr lang="en-US" sz="1800">
                <a:latin typeface="Times New Roman"/>
                <a:ea typeface="Times New Roman"/>
                <a:cs typeface="Times New Roman"/>
                <a:sym typeface="Times New Roman"/>
              </a:rPr>
              <a:t>Final Decrypted Image</a:t>
            </a:r>
            <a:endParaRPr b="0" i="0" sz="1800" u="none" cap="none" strike="noStrike">
              <a:solidFill>
                <a:srgbClr val="000000"/>
              </a:solidFill>
              <a:latin typeface="Times New Roman"/>
              <a:ea typeface="Times New Roman"/>
              <a:cs typeface="Times New Roman"/>
              <a:sym typeface="Times New Roman"/>
            </a:endParaRPr>
          </a:p>
        </p:txBody>
      </p:sp>
      <p:sp>
        <p:nvSpPr>
          <p:cNvPr id="544" name="Google Shape;544;p54"/>
          <p:cNvSpPr txBox="1"/>
          <p:nvPr/>
        </p:nvSpPr>
        <p:spPr>
          <a:xfrm>
            <a:off x="1291875" y="3225600"/>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700" u="none" cap="none" strike="noStrike">
                <a:solidFill>
                  <a:srgbClr val="000000"/>
                </a:solidFill>
                <a:latin typeface="Times New Roman"/>
                <a:ea typeface="Times New Roman"/>
                <a:cs typeface="Times New Roman"/>
                <a:sym typeface="Times New Roman"/>
              </a:rPr>
              <a:t>Fig </a:t>
            </a:r>
            <a:r>
              <a:rPr lang="en-US" sz="1700">
                <a:latin typeface="Times New Roman"/>
                <a:ea typeface="Times New Roman"/>
                <a:cs typeface="Times New Roman"/>
                <a:sym typeface="Times New Roman"/>
              </a:rPr>
              <a:t>24</a:t>
            </a:r>
            <a:r>
              <a:rPr b="0" i="0" lang="en-US" sz="1700" u="none" cap="none" strike="noStrike">
                <a:solidFill>
                  <a:srgbClr val="000000"/>
                </a:solidFill>
                <a:latin typeface="Times New Roman"/>
                <a:ea typeface="Times New Roman"/>
                <a:cs typeface="Times New Roman"/>
                <a:sym typeface="Times New Roman"/>
              </a:rPr>
              <a:t>.a </a:t>
            </a:r>
            <a:r>
              <a:rPr lang="en-US" sz="1700">
                <a:latin typeface="Times New Roman"/>
                <a:ea typeface="Times New Roman"/>
                <a:cs typeface="Times New Roman"/>
                <a:sym typeface="Times New Roman"/>
              </a:rPr>
              <a:t>Output from Magic matrix decrpt Block</a:t>
            </a:r>
            <a:endParaRPr b="0" i="0" sz="1700" u="none" cap="none" strike="noStrike">
              <a:solidFill>
                <a:srgbClr val="000000"/>
              </a:solidFill>
              <a:latin typeface="Times New Roman"/>
              <a:ea typeface="Times New Roman"/>
              <a:cs typeface="Times New Roman"/>
              <a:sym typeface="Times New Roman"/>
            </a:endParaRPr>
          </a:p>
        </p:txBody>
      </p:sp>
      <p:sp>
        <p:nvSpPr>
          <p:cNvPr id="545" name="Google Shape;545;p54"/>
          <p:cNvSpPr txBox="1"/>
          <p:nvPr/>
        </p:nvSpPr>
        <p:spPr>
          <a:xfrm>
            <a:off x="5130113" y="3225600"/>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700" u="none" cap="none" strike="noStrike">
                <a:solidFill>
                  <a:srgbClr val="000000"/>
                </a:solidFill>
                <a:latin typeface="Times New Roman"/>
                <a:ea typeface="Times New Roman"/>
                <a:cs typeface="Times New Roman"/>
                <a:sym typeface="Times New Roman"/>
              </a:rPr>
              <a:t>Fig </a:t>
            </a:r>
            <a:r>
              <a:rPr lang="en-US" sz="1700">
                <a:latin typeface="Times New Roman"/>
                <a:ea typeface="Times New Roman"/>
                <a:cs typeface="Times New Roman"/>
                <a:sym typeface="Times New Roman"/>
              </a:rPr>
              <a:t>24</a:t>
            </a:r>
            <a:r>
              <a:rPr b="0" i="0" lang="en-US" sz="1700" u="none" cap="none" strike="noStrike">
                <a:solidFill>
                  <a:srgbClr val="000000"/>
                </a:solidFill>
                <a:latin typeface="Times New Roman"/>
                <a:ea typeface="Times New Roman"/>
                <a:cs typeface="Times New Roman"/>
                <a:sym typeface="Times New Roman"/>
              </a:rPr>
              <a:t>.b Histogram of </a:t>
            </a:r>
            <a:r>
              <a:rPr lang="en-US" sz="1700">
                <a:latin typeface="Times New Roman"/>
                <a:ea typeface="Times New Roman"/>
                <a:cs typeface="Times New Roman"/>
                <a:sym typeface="Times New Roman"/>
              </a:rPr>
              <a:t>magic matrix decrypted</a:t>
            </a:r>
            <a:r>
              <a:rPr b="0" i="0" lang="en-US" sz="1700" u="none" cap="none" strike="noStrike">
                <a:solidFill>
                  <a:srgbClr val="000000"/>
                </a:solidFill>
                <a:latin typeface="Times New Roman"/>
                <a:ea typeface="Times New Roman"/>
                <a:cs typeface="Times New Roman"/>
                <a:sym typeface="Times New Roman"/>
              </a:rPr>
              <a:t> Image</a:t>
            </a:r>
            <a:endParaRPr b="0" i="0" sz="1700" u="none" cap="none" strike="noStrike">
              <a:solidFill>
                <a:srgbClr val="000000"/>
              </a:solidFill>
              <a:latin typeface="Times New Roman"/>
              <a:ea typeface="Times New Roman"/>
              <a:cs typeface="Times New Roman"/>
              <a:sym typeface="Times New Roman"/>
            </a:endParaRPr>
          </a:p>
        </p:txBody>
      </p:sp>
      <p:sp>
        <p:nvSpPr>
          <p:cNvPr id="546" name="Google Shape;546;p54"/>
          <p:cNvSpPr txBox="1"/>
          <p:nvPr/>
        </p:nvSpPr>
        <p:spPr>
          <a:xfrm>
            <a:off x="5206325" y="5843175"/>
            <a:ext cx="2316300" cy="71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Fig </a:t>
            </a:r>
            <a:r>
              <a:rPr lang="en-US" sz="1800">
                <a:latin typeface="Times New Roman"/>
                <a:ea typeface="Times New Roman"/>
                <a:cs typeface="Times New Roman"/>
                <a:sym typeface="Times New Roman"/>
              </a:rPr>
              <a:t>24</a:t>
            </a:r>
            <a:r>
              <a:rPr b="0" i="0" lang="en-US" sz="1800" u="none" cap="none" strike="noStrike">
                <a:solidFill>
                  <a:srgbClr val="000000"/>
                </a:solidFill>
                <a:latin typeface="Times New Roman"/>
                <a:ea typeface="Times New Roman"/>
                <a:cs typeface="Times New Roman"/>
                <a:sym typeface="Times New Roman"/>
              </a:rPr>
              <a:t>.d Histogram of </a:t>
            </a:r>
            <a:r>
              <a:rPr lang="en-US" sz="1800">
                <a:latin typeface="Times New Roman"/>
                <a:ea typeface="Times New Roman"/>
                <a:cs typeface="Times New Roman"/>
                <a:sym typeface="Times New Roman"/>
              </a:rPr>
              <a:t>final decrypted image</a:t>
            </a:r>
            <a:endParaRPr b="0" i="0" sz="1800" u="none" cap="none" strike="noStrike">
              <a:solidFill>
                <a:srgbClr val="000000"/>
              </a:solidFill>
              <a:latin typeface="Times New Roman"/>
              <a:ea typeface="Times New Roman"/>
              <a:cs typeface="Times New Roman"/>
              <a:sym typeface="Times New Roman"/>
            </a:endParaRPr>
          </a:p>
        </p:txBody>
      </p:sp>
      <p:sp>
        <p:nvSpPr>
          <p:cNvPr id="547" name="Google Shape;547;p54"/>
          <p:cNvSpPr/>
          <p:nvPr>
            <p:ph idx="12" type="sldNum"/>
          </p:nvPr>
        </p:nvSpPr>
        <p:spPr>
          <a:xfrm>
            <a:off x="8531788" y="5648960"/>
            <a:ext cx="548700" cy="39630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pic>
        <p:nvPicPr>
          <p:cNvPr id="548" name="Google Shape;548;p54"/>
          <p:cNvPicPr preferRelativeResize="0"/>
          <p:nvPr/>
        </p:nvPicPr>
        <p:blipFill>
          <a:blip r:embed="rId3">
            <a:alphaModFix/>
          </a:blip>
          <a:stretch>
            <a:fillRect/>
          </a:stretch>
        </p:blipFill>
        <p:spPr>
          <a:xfrm>
            <a:off x="1528588" y="1295400"/>
            <a:ext cx="1842878" cy="1777800"/>
          </a:xfrm>
          <a:prstGeom prst="rect">
            <a:avLst/>
          </a:prstGeom>
          <a:noFill/>
          <a:ln>
            <a:noFill/>
          </a:ln>
        </p:spPr>
      </p:pic>
      <p:pic>
        <p:nvPicPr>
          <p:cNvPr id="549" name="Google Shape;549;p54"/>
          <p:cNvPicPr preferRelativeResize="0"/>
          <p:nvPr/>
        </p:nvPicPr>
        <p:blipFill>
          <a:blip r:embed="rId4">
            <a:alphaModFix/>
          </a:blip>
          <a:stretch>
            <a:fillRect/>
          </a:stretch>
        </p:blipFill>
        <p:spPr>
          <a:xfrm>
            <a:off x="4608653" y="1295400"/>
            <a:ext cx="3359237" cy="1777799"/>
          </a:xfrm>
          <a:prstGeom prst="rect">
            <a:avLst/>
          </a:prstGeom>
          <a:noFill/>
          <a:ln>
            <a:noFill/>
          </a:ln>
        </p:spPr>
      </p:pic>
      <p:pic>
        <p:nvPicPr>
          <p:cNvPr id="550" name="Google Shape;550;p54"/>
          <p:cNvPicPr preferRelativeResize="0"/>
          <p:nvPr/>
        </p:nvPicPr>
        <p:blipFill>
          <a:blip r:embed="rId5">
            <a:alphaModFix/>
          </a:blip>
          <a:stretch>
            <a:fillRect/>
          </a:stretch>
        </p:blipFill>
        <p:spPr>
          <a:xfrm>
            <a:off x="1582263" y="4188455"/>
            <a:ext cx="1735524" cy="1706744"/>
          </a:xfrm>
          <a:prstGeom prst="rect">
            <a:avLst/>
          </a:prstGeom>
          <a:noFill/>
          <a:ln>
            <a:noFill/>
          </a:ln>
        </p:spPr>
      </p:pic>
      <p:pic>
        <p:nvPicPr>
          <p:cNvPr id="551" name="Google Shape;551;p54"/>
          <p:cNvPicPr preferRelativeResize="0"/>
          <p:nvPr/>
        </p:nvPicPr>
        <p:blipFill>
          <a:blip r:embed="rId6">
            <a:alphaModFix/>
          </a:blip>
          <a:stretch>
            <a:fillRect/>
          </a:stretch>
        </p:blipFill>
        <p:spPr>
          <a:xfrm>
            <a:off x="4878075" y="4241238"/>
            <a:ext cx="2972806" cy="16011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55"/>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sz="3000">
                <a:latin typeface="Times New Roman"/>
                <a:ea typeface="Times New Roman"/>
                <a:cs typeface="Times New Roman"/>
                <a:sym typeface="Times New Roman"/>
              </a:rPr>
              <a:t>Results and Discussions</a:t>
            </a:r>
            <a:endParaRPr sz="3000">
              <a:latin typeface="Times New Roman"/>
              <a:ea typeface="Times New Roman"/>
              <a:cs typeface="Times New Roman"/>
              <a:sym typeface="Times New Roman"/>
            </a:endParaRPr>
          </a:p>
        </p:txBody>
      </p:sp>
      <p:sp>
        <p:nvSpPr>
          <p:cNvPr id="558" name="Google Shape;558;p55"/>
          <p:cNvSpPr txBox="1"/>
          <p:nvPr>
            <p:ph idx="1" type="body"/>
          </p:nvPr>
        </p:nvSpPr>
        <p:spPr>
          <a:xfrm>
            <a:off x="210900" y="1094746"/>
            <a:ext cx="7866300" cy="54886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800"/>
              <a:buNone/>
            </a:pPr>
            <a:r>
              <a:rPr lang="en-US"/>
              <a:t>Parameters in consideration:</a:t>
            </a:r>
            <a:endParaRPr/>
          </a:p>
          <a:p>
            <a:pPr indent="-342900" lvl="0" marL="457200" rtl="0" algn="just">
              <a:lnSpc>
                <a:spcPct val="150000"/>
              </a:lnSpc>
              <a:spcBef>
                <a:spcPts val="360"/>
              </a:spcBef>
              <a:spcAft>
                <a:spcPts val="0"/>
              </a:spcAft>
              <a:buSzPts val="1800"/>
              <a:buChar char="•"/>
            </a:pPr>
            <a:r>
              <a:rPr b="1" lang="en-US" sz="1800">
                <a:latin typeface="Times New Roman"/>
                <a:ea typeface="Times New Roman"/>
                <a:cs typeface="Times New Roman"/>
                <a:sym typeface="Times New Roman"/>
              </a:rPr>
              <a:t>Number of changing pixel rate (NPCR) and </a:t>
            </a:r>
            <a:r>
              <a:rPr b="1" lang="en-US" sz="1800">
                <a:solidFill>
                  <a:srgbClr val="111111"/>
                </a:solidFill>
                <a:highlight>
                  <a:srgbClr val="FFFFFF"/>
                </a:highlight>
                <a:latin typeface="Times New Roman"/>
                <a:ea typeface="Times New Roman"/>
                <a:cs typeface="Times New Roman"/>
                <a:sym typeface="Times New Roman"/>
              </a:rPr>
              <a:t>Unified Averaged Changed Intensity(UACI)</a:t>
            </a:r>
            <a:r>
              <a:rPr b="1" lang="en-US" sz="1800">
                <a:latin typeface="Times New Roman"/>
                <a:ea typeface="Times New Roman"/>
                <a:cs typeface="Times New Roman"/>
                <a:sym typeface="Times New Roman"/>
              </a:rPr>
              <a:t>:</a:t>
            </a:r>
            <a:r>
              <a:rPr lang="en-US" sz="1800">
                <a:latin typeface="Times New Roman"/>
                <a:ea typeface="Times New Roman"/>
                <a:cs typeface="Times New Roman"/>
                <a:sym typeface="Times New Roman"/>
              </a:rPr>
              <a:t> </a:t>
            </a:r>
            <a:r>
              <a:rPr lang="en-US" sz="1800">
                <a:solidFill>
                  <a:srgbClr val="222222"/>
                </a:solidFill>
                <a:highlight>
                  <a:srgbClr val="FFFFFF"/>
                </a:highlight>
                <a:latin typeface="Times New Roman"/>
                <a:ea typeface="Times New Roman"/>
                <a:cs typeface="Times New Roman"/>
                <a:sym typeface="Times New Roman"/>
              </a:rPr>
              <a:t>The NPCR measures the percentage of different pixels that change in two images which is the encrypted image when only one pixel is changed in the original image, while UACI measures the average intensity of differences between the original and encrypted images.</a:t>
            </a:r>
            <a:endParaRPr sz="1800">
              <a:solidFill>
                <a:srgbClr val="222222"/>
              </a:solidFill>
              <a:highlight>
                <a:srgbClr val="FFFFFF"/>
              </a:highlight>
              <a:latin typeface="Times New Roman"/>
              <a:ea typeface="Times New Roman"/>
              <a:cs typeface="Times New Roman"/>
              <a:sym typeface="Times New Roman"/>
            </a:endParaRPr>
          </a:p>
          <a:p>
            <a:pPr indent="-342900" lvl="0" marL="457200" rtl="0" algn="just">
              <a:lnSpc>
                <a:spcPct val="150000"/>
              </a:lnSpc>
              <a:spcBef>
                <a:spcPts val="0"/>
              </a:spcBef>
              <a:spcAft>
                <a:spcPts val="0"/>
              </a:spcAft>
              <a:buClr>
                <a:srgbClr val="222222"/>
              </a:buClr>
              <a:buSzPts val="1800"/>
              <a:buFont typeface="Times New Roman"/>
              <a:buChar char="•"/>
            </a:pPr>
            <a:r>
              <a:rPr b="1" lang="en-US" sz="1800">
                <a:solidFill>
                  <a:srgbClr val="222222"/>
                </a:solidFill>
                <a:highlight>
                  <a:srgbClr val="FFFFFF"/>
                </a:highlight>
                <a:latin typeface="Times New Roman"/>
                <a:ea typeface="Times New Roman"/>
                <a:cs typeface="Times New Roman"/>
                <a:sym typeface="Times New Roman"/>
              </a:rPr>
              <a:t>Entropy: </a:t>
            </a:r>
            <a:r>
              <a:rPr lang="en-US" sz="1800">
                <a:solidFill>
                  <a:srgbClr val="1A1A1A"/>
                </a:solidFill>
                <a:latin typeface="Times New Roman"/>
                <a:ea typeface="Times New Roman"/>
                <a:cs typeface="Times New Roman"/>
                <a:sym typeface="Times New Roman"/>
              </a:rPr>
              <a:t>Information entropy is a concept that tells how much information there is in an image. In general, the more uncertain or random the image is, the more information it will contain. It evaluate the scattering of  pixel values in the image. For grayscale images entropy is theoretically equal to 8.</a:t>
            </a:r>
            <a:endParaRPr sz="1800">
              <a:solidFill>
                <a:srgbClr val="1A1A1A"/>
              </a:solidFill>
              <a:latin typeface="Times New Roman"/>
              <a:ea typeface="Times New Roman"/>
              <a:cs typeface="Times New Roman"/>
              <a:sym typeface="Times New Roman"/>
            </a:endParaRPr>
          </a:p>
          <a:p>
            <a:pPr indent="0" lvl="0" marL="457200" rtl="0" algn="l">
              <a:lnSpc>
                <a:spcPct val="100000"/>
              </a:lnSpc>
              <a:spcBef>
                <a:spcPts val="360"/>
              </a:spcBef>
              <a:spcAft>
                <a:spcPts val="0"/>
              </a:spcAft>
              <a:buSzPts val="1800"/>
              <a:buNone/>
            </a:pPr>
            <a:r>
              <a:t/>
            </a:r>
            <a:endParaRPr b="1" sz="1800">
              <a:solidFill>
                <a:srgbClr val="222222"/>
              </a:solidFill>
              <a:highlight>
                <a:srgbClr val="FFFFFF"/>
              </a:highlight>
              <a:latin typeface="Times New Roman"/>
              <a:ea typeface="Times New Roman"/>
              <a:cs typeface="Times New Roman"/>
              <a:sym typeface="Times New Roman"/>
            </a:endParaRPr>
          </a:p>
        </p:txBody>
      </p:sp>
      <p:pic>
        <p:nvPicPr>
          <p:cNvPr id="559" name="Google Shape;559;p55"/>
          <p:cNvPicPr preferRelativeResize="0"/>
          <p:nvPr/>
        </p:nvPicPr>
        <p:blipFill rotWithShape="1">
          <a:blip r:embed="rId3">
            <a:alphaModFix/>
          </a:blip>
          <a:srcRect b="0" l="0" r="0" t="0"/>
          <a:stretch/>
        </p:blipFill>
        <p:spPr>
          <a:xfrm>
            <a:off x="2180492" y="5439311"/>
            <a:ext cx="3901440" cy="1031827"/>
          </a:xfrm>
          <a:prstGeom prst="rect">
            <a:avLst/>
          </a:prstGeom>
          <a:noFill/>
          <a:ln cap="flat" cmpd="sng" w="9525">
            <a:solidFill>
              <a:schemeClr val="lt1"/>
            </a:solidFill>
            <a:prstDash val="solid"/>
            <a:round/>
            <a:headEnd len="sm" w="sm" type="none"/>
            <a:tailEnd len="sm" w="sm" type="none"/>
          </a:ln>
        </p:spPr>
      </p:pic>
      <p:sp>
        <p:nvSpPr>
          <p:cNvPr id="560" name="Google Shape;560;p55"/>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56"/>
          <p:cNvSpPr txBox="1"/>
          <p:nvPr>
            <p:ph idx="1" type="body"/>
          </p:nvPr>
        </p:nvSpPr>
        <p:spPr>
          <a:xfrm>
            <a:off x="170750" y="347700"/>
            <a:ext cx="8138700" cy="6402600"/>
          </a:xfrm>
          <a:prstGeom prst="rect">
            <a:avLst/>
          </a:prstGeom>
          <a:noFill/>
          <a:ln>
            <a:noFill/>
          </a:ln>
        </p:spPr>
        <p:txBody>
          <a:bodyPr anchorCtr="0" anchor="t" bIns="45700" lIns="91425" spcFirstLastPara="1" rIns="91425" wrap="square" tIns="45700">
            <a:noAutofit/>
          </a:bodyPr>
          <a:lstStyle/>
          <a:p>
            <a:pPr indent="-342900" lvl="0" marL="457200" rtl="0" algn="just">
              <a:lnSpc>
                <a:spcPct val="150000"/>
              </a:lnSpc>
              <a:spcBef>
                <a:spcPts val="360"/>
              </a:spcBef>
              <a:spcAft>
                <a:spcPts val="0"/>
              </a:spcAft>
              <a:buSzPts val="1800"/>
              <a:buChar char="•"/>
            </a:pPr>
            <a:r>
              <a:rPr b="1" lang="en-US" sz="1800">
                <a:latin typeface="Times New Roman"/>
                <a:ea typeface="Times New Roman"/>
                <a:cs typeface="Times New Roman"/>
                <a:sym typeface="Times New Roman"/>
              </a:rPr>
              <a:t>Correlation Coefficient:</a:t>
            </a:r>
            <a:r>
              <a:rPr lang="en-US" sz="1800">
                <a:latin typeface="Times New Roman"/>
                <a:ea typeface="Times New Roman"/>
                <a:cs typeface="Times New Roman"/>
                <a:sym typeface="Times New Roman"/>
              </a:rPr>
              <a:t> Correlation test consists of randomly selecting N pairs of adjacent pixels (vertical, horizontal, and diagonal) from the original and the encrypted images separately. Then, the  correlation coefficient of each pair is calculated using</a:t>
            </a:r>
            <a:endParaRPr sz="1800">
              <a:latin typeface="Times New Roman"/>
              <a:ea typeface="Times New Roman"/>
              <a:cs typeface="Times New Roman"/>
              <a:sym typeface="Times New Roman"/>
            </a:endParaRPr>
          </a:p>
          <a:p>
            <a:pPr indent="0" lvl="0" marL="457200" rtl="0" algn="l">
              <a:lnSpc>
                <a:spcPct val="100000"/>
              </a:lnSpc>
              <a:spcBef>
                <a:spcPts val="360"/>
              </a:spcBef>
              <a:spcAft>
                <a:spcPts val="0"/>
              </a:spcAft>
              <a:buSzPts val="1800"/>
              <a:buNone/>
            </a:pPr>
            <a:r>
              <a:t/>
            </a:r>
            <a:endParaRPr/>
          </a:p>
          <a:p>
            <a:pPr indent="0" lvl="0" marL="457200" rtl="0" algn="l">
              <a:lnSpc>
                <a:spcPct val="100000"/>
              </a:lnSpc>
              <a:spcBef>
                <a:spcPts val="360"/>
              </a:spcBef>
              <a:spcAft>
                <a:spcPts val="0"/>
              </a:spcAft>
              <a:buSzPts val="1800"/>
              <a:buNone/>
            </a:pPr>
            <a:r>
              <a:t/>
            </a:r>
            <a:endParaRPr/>
          </a:p>
          <a:p>
            <a:pPr indent="0" lvl="0" marL="457200" rtl="0" algn="l">
              <a:lnSpc>
                <a:spcPct val="100000"/>
              </a:lnSpc>
              <a:spcBef>
                <a:spcPts val="360"/>
              </a:spcBef>
              <a:spcAft>
                <a:spcPts val="0"/>
              </a:spcAft>
              <a:buSzPts val="1800"/>
              <a:buNone/>
            </a:pPr>
            <a:r>
              <a:t/>
            </a:r>
            <a:endParaRPr/>
          </a:p>
          <a:p>
            <a:pPr indent="0" lvl="0" marL="457200" rtl="0" algn="l">
              <a:lnSpc>
                <a:spcPct val="100000"/>
              </a:lnSpc>
              <a:spcBef>
                <a:spcPts val="360"/>
              </a:spcBef>
              <a:spcAft>
                <a:spcPts val="0"/>
              </a:spcAft>
              <a:buSzPts val="1800"/>
              <a:buNone/>
            </a:pPr>
            <a:r>
              <a:t/>
            </a:r>
            <a:endParaRPr/>
          </a:p>
          <a:p>
            <a:pPr indent="0" lvl="0" marL="457200" rtl="0" algn="l">
              <a:lnSpc>
                <a:spcPct val="100000"/>
              </a:lnSpc>
              <a:spcBef>
                <a:spcPts val="360"/>
              </a:spcBef>
              <a:spcAft>
                <a:spcPts val="0"/>
              </a:spcAft>
              <a:buSzPts val="1800"/>
              <a:buNone/>
            </a:pPr>
            <a:r>
              <a:t/>
            </a:r>
            <a:endParaRPr/>
          </a:p>
          <a:p>
            <a:pPr indent="0" lvl="0" marL="457200" rtl="0" algn="l">
              <a:lnSpc>
                <a:spcPct val="100000"/>
              </a:lnSpc>
              <a:spcBef>
                <a:spcPts val="360"/>
              </a:spcBef>
              <a:spcAft>
                <a:spcPts val="0"/>
              </a:spcAft>
              <a:buSzPts val="1800"/>
              <a:buNone/>
            </a:pPr>
            <a:r>
              <a:t/>
            </a:r>
            <a:endParaRPr/>
          </a:p>
          <a:p>
            <a:pPr indent="0" lvl="0" marL="457200" rtl="0" algn="l">
              <a:lnSpc>
                <a:spcPct val="100000"/>
              </a:lnSpc>
              <a:spcBef>
                <a:spcPts val="360"/>
              </a:spcBef>
              <a:spcAft>
                <a:spcPts val="0"/>
              </a:spcAft>
              <a:buSzPts val="1800"/>
              <a:buNone/>
            </a:pPr>
            <a:r>
              <a:t/>
            </a:r>
            <a:endParaRPr/>
          </a:p>
          <a:p>
            <a:pPr indent="0" lvl="0" marL="457200" rtl="0" algn="l">
              <a:lnSpc>
                <a:spcPct val="100000"/>
              </a:lnSpc>
              <a:spcBef>
                <a:spcPts val="360"/>
              </a:spcBef>
              <a:spcAft>
                <a:spcPts val="0"/>
              </a:spcAft>
              <a:buSzPts val="1800"/>
              <a:buNone/>
            </a:pPr>
            <a:r>
              <a:t/>
            </a:r>
            <a:endParaRPr/>
          </a:p>
          <a:p>
            <a:pPr indent="-342900" lvl="0" marL="457200" rtl="0" algn="just">
              <a:lnSpc>
                <a:spcPct val="150000"/>
              </a:lnSpc>
              <a:spcBef>
                <a:spcPts val="360"/>
              </a:spcBef>
              <a:spcAft>
                <a:spcPts val="0"/>
              </a:spcAft>
              <a:buSzPts val="1800"/>
              <a:buChar char="•"/>
            </a:pPr>
            <a:r>
              <a:rPr b="1" lang="en-US" sz="1800">
                <a:latin typeface="Times New Roman"/>
                <a:ea typeface="Times New Roman"/>
                <a:cs typeface="Times New Roman"/>
                <a:sym typeface="Times New Roman"/>
              </a:rPr>
              <a:t>Key Sensibility:</a:t>
            </a:r>
            <a:r>
              <a:rPr lang="en-US" sz="1800">
                <a:latin typeface="Times New Roman"/>
                <a:ea typeface="Times New Roman"/>
                <a:cs typeface="Times New Roman"/>
                <a:sym typeface="Times New Roman"/>
              </a:rPr>
              <a:t> Encryption algorithms should also have high sensibility to encryption key. This means that any small change in the key should lead to a significant change in the encrypted, or decrypted, image.</a:t>
            </a:r>
            <a:endParaRPr sz="1800">
              <a:latin typeface="Times New Roman"/>
              <a:ea typeface="Times New Roman"/>
              <a:cs typeface="Times New Roman"/>
              <a:sym typeface="Times New Roman"/>
            </a:endParaRPr>
          </a:p>
          <a:p>
            <a:pPr indent="0" lvl="0" marL="0" rtl="0" algn="l">
              <a:lnSpc>
                <a:spcPct val="100000"/>
              </a:lnSpc>
              <a:spcBef>
                <a:spcPts val="360"/>
              </a:spcBef>
              <a:spcAft>
                <a:spcPts val="0"/>
              </a:spcAft>
              <a:buSzPts val="1800"/>
              <a:buNone/>
            </a:pPr>
            <a:r>
              <a:t/>
            </a:r>
            <a:endParaRPr/>
          </a:p>
        </p:txBody>
      </p:sp>
      <p:pic>
        <p:nvPicPr>
          <p:cNvPr id="567" name="Google Shape;567;p56"/>
          <p:cNvPicPr preferRelativeResize="0"/>
          <p:nvPr/>
        </p:nvPicPr>
        <p:blipFill rotWithShape="1">
          <a:blip r:embed="rId3">
            <a:alphaModFix/>
          </a:blip>
          <a:srcRect b="0" l="0" r="0" t="0"/>
          <a:stretch/>
        </p:blipFill>
        <p:spPr>
          <a:xfrm>
            <a:off x="2082225" y="2020512"/>
            <a:ext cx="4315750" cy="3056975"/>
          </a:xfrm>
          <a:prstGeom prst="rect">
            <a:avLst/>
          </a:prstGeom>
          <a:noFill/>
          <a:ln>
            <a:noFill/>
          </a:ln>
        </p:spPr>
      </p:pic>
      <p:sp>
        <p:nvSpPr>
          <p:cNvPr id="568" name="Google Shape;568;p56"/>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57"/>
          <p:cNvSpPr txBox="1"/>
          <p:nvPr>
            <p:ph type="title"/>
          </p:nvPr>
        </p:nvSpPr>
        <p:spPr>
          <a:xfrm>
            <a:off x="457213" y="-12"/>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sz="3000">
                <a:latin typeface="Times New Roman"/>
                <a:ea typeface="Times New Roman"/>
                <a:cs typeface="Times New Roman"/>
                <a:sym typeface="Times New Roman"/>
              </a:rPr>
              <a:t>Comparison of parameters: </a:t>
            </a:r>
            <a:endParaRPr sz="3000">
              <a:latin typeface="Times New Roman"/>
              <a:ea typeface="Times New Roman"/>
              <a:cs typeface="Times New Roman"/>
              <a:sym typeface="Times New Roman"/>
            </a:endParaRPr>
          </a:p>
        </p:txBody>
      </p:sp>
      <p:graphicFrame>
        <p:nvGraphicFramePr>
          <p:cNvPr id="575" name="Google Shape;575;p57"/>
          <p:cNvGraphicFramePr/>
          <p:nvPr/>
        </p:nvGraphicFramePr>
        <p:xfrm>
          <a:off x="263175" y="888150"/>
          <a:ext cx="3000000" cy="3000000"/>
        </p:xfrm>
        <a:graphic>
          <a:graphicData uri="http://schemas.openxmlformats.org/drawingml/2006/table">
            <a:tbl>
              <a:tblPr>
                <a:noFill/>
                <a:tableStyleId>{CC012980-AE15-49E5-9A36-EABC605F14B5}</a:tableStyleId>
              </a:tblPr>
              <a:tblGrid>
                <a:gridCol w="1315625"/>
                <a:gridCol w="1487050"/>
                <a:gridCol w="1449000"/>
                <a:gridCol w="1439450"/>
                <a:gridCol w="1101325"/>
                <a:gridCol w="1101325"/>
              </a:tblGrid>
              <a:tr h="656175">
                <a:tc rowSpan="3">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chemeClr val="dk1"/>
                          </a:solidFill>
                          <a:latin typeface="Times New Roman"/>
                          <a:ea typeface="Times New Roman"/>
                          <a:cs typeface="Times New Roman"/>
                          <a:sym typeface="Times New Roman"/>
                        </a:rPr>
                        <a:t>Methods</a:t>
                      </a:r>
                      <a:endParaRPr sz="1400" u="none" cap="none" strike="noStrike">
                        <a:solidFill>
                          <a:schemeClr val="dk1"/>
                        </a:solidFill>
                        <a:latin typeface="Times New Roman"/>
                        <a:ea typeface="Times New Roman"/>
                        <a:cs typeface="Times New Roman"/>
                        <a:sym typeface="Times New Roman"/>
                      </a:endParaRPr>
                    </a:p>
                  </a:txBody>
                  <a:tcPr marT="91425" marB="91425" marR="91425" marL="91425" anchor="ctr"/>
                </a:tc>
                <a:tc gridSpan="5">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chemeClr val="dk1"/>
                          </a:solidFill>
                          <a:latin typeface="Times New Roman"/>
                          <a:ea typeface="Times New Roman"/>
                          <a:cs typeface="Times New Roman"/>
                          <a:sym typeface="Times New Roman"/>
                        </a:rPr>
                        <a:t>Parameters</a:t>
                      </a:r>
                      <a:endParaRPr b="1" sz="1800" u="none" cap="none" strike="noStrike">
                        <a:solidFill>
                          <a:schemeClr val="dk1"/>
                        </a:solidFill>
                        <a:latin typeface="Times New Roman"/>
                        <a:ea typeface="Times New Roman"/>
                        <a:cs typeface="Times New Roman"/>
                        <a:sym typeface="Times New Roman"/>
                      </a:endParaRPr>
                    </a:p>
                  </a:txBody>
                  <a:tcPr marT="91425" marB="91425" marR="91425" marL="91425" anchor="ctr"/>
                </a:tc>
                <a:tc hMerge="1"/>
                <a:tc hMerge="1"/>
                <a:tc hMerge="1"/>
                <a:tc hMerge="1"/>
              </a:tr>
              <a:tr h="656175">
                <a:tc vMerge="1"/>
                <a:tc gridSpan="2">
                  <a:txBody>
                    <a:bodyPr/>
                    <a:lstStyle/>
                    <a:p>
                      <a:pPr indent="0" lvl="0" marL="0" rtl="0" algn="ctr">
                        <a:spcBef>
                          <a:spcPts val="0"/>
                        </a:spcBef>
                        <a:spcAft>
                          <a:spcPts val="0"/>
                        </a:spcAft>
                        <a:buNone/>
                      </a:pPr>
                      <a:r>
                        <a:rPr b="1" lang="en-US" sz="1800">
                          <a:solidFill>
                            <a:schemeClr val="dk1"/>
                          </a:solidFill>
                          <a:latin typeface="Times New Roman"/>
                          <a:ea typeface="Times New Roman"/>
                          <a:cs typeface="Times New Roman"/>
                          <a:sym typeface="Times New Roman"/>
                        </a:rPr>
                        <a:t>Correlation Coefficient</a:t>
                      </a:r>
                      <a:endParaRPr b="1" sz="1800">
                        <a:solidFill>
                          <a:schemeClr val="dk1"/>
                        </a:solidFill>
                        <a:latin typeface="Times New Roman"/>
                        <a:ea typeface="Times New Roman"/>
                        <a:cs typeface="Times New Roman"/>
                        <a:sym typeface="Times New Roman"/>
                      </a:endParaRPr>
                    </a:p>
                  </a:txBody>
                  <a:tcPr marT="91425" marB="91425" marR="91425" marL="91425" anchor="ctr"/>
                </a:tc>
                <a:tc hMerge="1"/>
                <a:tc rowSpan="2">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chemeClr val="dk1"/>
                          </a:solidFill>
                          <a:latin typeface="Times New Roman"/>
                          <a:ea typeface="Times New Roman"/>
                          <a:cs typeface="Times New Roman"/>
                          <a:sym typeface="Times New Roman"/>
                        </a:rPr>
                        <a:t>Entropy</a:t>
                      </a:r>
                      <a:endParaRPr b="1" sz="1800" u="none" cap="none" strike="noStrike">
                        <a:solidFill>
                          <a:schemeClr val="dk1"/>
                        </a:solidFill>
                        <a:latin typeface="Times New Roman"/>
                        <a:ea typeface="Times New Roman"/>
                        <a:cs typeface="Times New Roman"/>
                        <a:sym typeface="Times New Roman"/>
                      </a:endParaRPr>
                    </a:p>
                  </a:txBody>
                  <a:tcPr marT="91425" marB="91425" marR="91425" marL="91425" anchor="ctr"/>
                </a:tc>
                <a:tc gridSpan="2">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chemeClr val="dk1"/>
                          </a:solidFill>
                          <a:latin typeface="Times New Roman"/>
                          <a:ea typeface="Times New Roman"/>
                          <a:cs typeface="Times New Roman"/>
                          <a:sym typeface="Times New Roman"/>
                        </a:rPr>
                        <a:t>Sensitivity Analysis</a:t>
                      </a:r>
                      <a:endParaRPr b="1" sz="1800" u="none" cap="none" strike="noStrike">
                        <a:solidFill>
                          <a:schemeClr val="dk1"/>
                        </a:solidFill>
                        <a:latin typeface="Times New Roman"/>
                        <a:ea typeface="Times New Roman"/>
                        <a:cs typeface="Times New Roman"/>
                        <a:sym typeface="Times New Roman"/>
                      </a:endParaRPr>
                    </a:p>
                  </a:txBody>
                  <a:tcPr marT="91425" marB="91425" marR="91425" marL="91425" anchor="ctr"/>
                </a:tc>
                <a:tc hMerge="1"/>
              </a:tr>
              <a:tr h="670475">
                <a:tc vMerge="1"/>
                <a:tc>
                  <a:txBody>
                    <a:bodyPr/>
                    <a:lstStyle/>
                    <a:p>
                      <a:pPr indent="0" lvl="0" marL="0" rtl="0" algn="ctr">
                        <a:spcBef>
                          <a:spcPts val="0"/>
                        </a:spcBef>
                        <a:spcAft>
                          <a:spcPts val="0"/>
                        </a:spcAft>
                        <a:buNone/>
                      </a:pPr>
                      <a:r>
                        <a:rPr lang="en-US"/>
                        <a:t>With Encrypted Image</a:t>
                      </a:r>
                      <a:endParaRPr/>
                    </a:p>
                  </a:txBody>
                  <a:tcPr marT="91425" marB="91425" marR="91425" marL="91425" anchor="ctr"/>
                </a:tc>
                <a:tc>
                  <a:txBody>
                    <a:bodyPr/>
                    <a:lstStyle/>
                    <a:p>
                      <a:pPr indent="0" lvl="0" marL="0" rtl="0" algn="ctr">
                        <a:spcBef>
                          <a:spcPts val="0"/>
                        </a:spcBef>
                        <a:spcAft>
                          <a:spcPts val="0"/>
                        </a:spcAft>
                        <a:buNone/>
                      </a:pPr>
                      <a:r>
                        <a:rPr lang="en-US"/>
                        <a:t>With Decrypted Image</a:t>
                      </a:r>
                      <a:endParaRPr/>
                    </a:p>
                  </a:txBody>
                  <a:tcPr marT="91425" marB="91425" marR="91425" marL="91425" anchor="ctr"/>
                </a:tc>
                <a:tc vMerge="1"/>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chemeClr val="dk1"/>
                          </a:solidFill>
                          <a:latin typeface="Times New Roman"/>
                          <a:ea typeface="Times New Roman"/>
                          <a:cs typeface="Times New Roman"/>
                          <a:sym typeface="Times New Roman"/>
                        </a:rPr>
                        <a:t>NPCR</a:t>
                      </a:r>
                      <a:endParaRPr b="1" sz="1800" u="none" cap="none" strike="noStrike">
                        <a:solidFill>
                          <a:schemeClr val="dk1"/>
                        </a:solidFill>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chemeClr val="dk1"/>
                          </a:solidFill>
                          <a:latin typeface="Times New Roman"/>
                          <a:ea typeface="Times New Roman"/>
                          <a:cs typeface="Times New Roman"/>
                          <a:sym typeface="Times New Roman"/>
                        </a:rPr>
                        <a:t>UACI</a:t>
                      </a:r>
                      <a:endParaRPr b="1" sz="1800" u="none" cap="none" strike="noStrike">
                        <a:solidFill>
                          <a:schemeClr val="dk1"/>
                        </a:solidFill>
                        <a:latin typeface="Times New Roman"/>
                        <a:ea typeface="Times New Roman"/>
                        <a:cs typeface="Times New Roman"/>
                        <a:sym typeface="Times New Roman"/>
                      </a:endParaRPr>
                    </a:p>
                  </a:txBody>
                  <a:tcPr marT="91425" marB="91425" marR="91425" marL="91425" anchor="ctr"/>
                </a:tc>
              </a:tr>
              <a:tr h="6561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Times New Roman"/>
                          <a:ea typeface="Times New Roman"/>
                          <a:cs typeface="Times New Roman"/>
                          <a:sym typeface="Times New Roman"/>
                        </a:rPr>
                        <a:t>Proposed Method</a:t>
                      </a:r>
                      <a:endParaRPr sz="16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Times New Roman"/>
                          <a:ea typeface="Times New Roman"/>
                          <a:cs typeface="Times New Roman"/>
                          <a:sym typeface="Times New Roman"/>
                        </a:rPr>
                        <a:t>(lena image)</a:t>
                      </a:r>
                      <a:endParaRPr sz="1600" u="none" cap="none" strike="noStrike">
                        <a:solidFill>
                          <a:schemeClr val="dk1"/>
                        </a:solidFill>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highlight>
                            <a:srgbClr val="FFFFFF"/>
                          </a:highlight>
                          <a:latin typeface="Times New Roman"/>
                          <a:ea typeface="Times New Roman"/>
                          <a:cs typeface="Times New Roman"/>
                          <a:sym typeface="Times New Roman"/>
                        </a:rPr>
                        <a:t>-0.000758</a:t>
                      </a:r>
                      <a:endParaRPr sz="1600" u="none" cap="none" strike="noStrike">
                        <a:solidFill>
                          <a:schemeClr val="dk1"/>
                        </a:solidFill>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None/>
                      </a:pPr>
                      <a:r>
                        <a:rPr lang="en-US" sz="1600">
                          <a:solidFill>
                            <a:schemeClr val="dk1"/>
                          </a:solidFill>
                          <a:highlight>
                            <a:srgbClr val="FFFFFF"/>
                          </a:highlight>
                          <a:latin typeface="Times New Roman"/>
                          <a:ea typeface="Times New Roman"/>
                          <a:cs typeface="Times New Roman"/>
                          <a:sym typeface="Times New Roman"/>
                        </a:rPr>
                        <a:t>0.9887</a:t>
                      </a:r>
                      <a:endParaRPr sz="1600" u="none" cap="none" strike="noStrike">
                        <a:solidFill>
                          <a:schemeClr val="dk1"/>
                        </a:solidFill>
                        <a:highlight>
                          <a:srgbClr val="FFFFFF"/>
                        </a:highlight>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Times New Roman"/>
                          <a:ea typeface="Times New Roman"/>
                          <a:cs typeface="Times New Roman"/>
                          <a:sym typeface="Times New Roman"/>
                        </a:rPr>
                        <a:t>7.9975</a:t>
                      </a:r>
                      <a:endParaRPr sz="1600" u="none" cap="none" strike="noStrike">
                        <a:solidFill>
                          <a:schemeClr val="dk1"/>
                        </a:solidFill>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Times New Roman"/>
                          <a:ea typeface="Times New Roman"/>
                          <a:cs typeface="Times New Roman"/>
                          <a:sym typeface="Times New Roman"/>
                        </a:rPr>
                        <a:t>0.9959</a:t>
                      </a:r>
                      <a:endParaRPr sz="1600" u="none" cap="none" strike="noStrike">
                        <a:solidFill>
                          <a:schemeClr val="dk1"/>
                        </a:solidFill>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Times New Roman"/>
                          <a:ea typeface="Times New Roman"/>
                          <a:cs typeface="Times New Roman"/>
                          <a:sym typeface="Times New Roman"/>
                        </a:rPr>
                        <a:t>0.3068</a:t>
                      </a:r>
                      <a:endParaRPr sz="1600" u="none" cap="none" strike="noStrike">
                        <a:solidFill>
                          <a:schemeClr val="dk1"/>
                        </a:solidFill>
                        <a:latin typeface="Times New Roman"/>
                        <a:ea typeface="Times New Roman"/>
                        <a:cs typeface="Times New Roman"/>
                        <a:sym typeface="Times New Roman"/>
                      </a:endParaRPr>
                    </a:p>
                  </a:txBody>
                  <a:tcPr marT="91425" marB="91425" marR="91425" marL="91425" anchor="ctr"/>
                </a:tc>
              </a:tr>
              <a:tr h="10507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Times New Roman"/>
                          <a:ea typeface="Times New Roman"/>
                          <a:cs typeface="Times New Roman"/>
                          <a:sym typeface="Times New Roman"/>
                        </a:rPr>
                        <a:t>Proposed method</a:t>
                      </a:r>
                      <a:endParaRPr sz="16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Times New Roman"/>
                          <a:ea typeface="Times New Roman"/>
                          <a:cs typeface="Times New Roman"/>
                          <a:sym typeface="Times New Roman"/>
                        </a:rPr>
                        <a:t>(Other image)</a:t>
                      </a:r>
                      <a:endParaRPr sz="1600" u="none" cap="none" strike="noStrike">
                        <a:solidFill>
                          <a:schemeClr val="dk1"/>
                        </a:solidFill>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highlight>
                            <a:srgbClr val="FFFFFF"/>
                          </a:highlight>
                          <a:latin typeface="Times New Roman"/>
                          <a:ea typeface="Times New Roman"/>
                          <a:cs typeface="Times New Roman"/>
                          <a:sym typeface="Times New Roman"/>
                        </a:rPr>
                        <a:t>-0.00214</a:t>
                      </a:r>
                      <a:endParaRPr sz="1600" u="none" cap="none" strike="noStrike">
                        <a:solidFill>
                          <a:schemeClr val="dk1"/>
                        </a:solidFill>
                        <a:highlight>
                          <a:srgbClr val="FFFFFF"/>
                        </a:highlight>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None/>
                      </a:pPr>
                      <a:r>
                        <a:rPr lang="en-US" sz="1600">
                          <a:solidFill>
                            <a:schemeClr val="dk1"/>
                          </a:solidFill>
                          <a:highlight>
                            <a:srgbClr val="FFFFFF"/>
                          </a:highlight>
                          <a:latin typeface="Times New Roman"/>
                          <a:ea typeface="Times New Roman"/>
                          <a:cs typeface="Times New Roman"/>
                          <a:sym typeface="Times New Roman"/>
                        </a:rPr>
                        <a:t>0.9786</a:t>
                      </a:r>
                      <a:endParaRPr sz="1600" u="none" cap="none" strike="noStrike">
                        <a:solidFill>
                          <a:schemeClr val="dk1"/>
                        </a:solidFill>
                        <a:highlight>
                          <a:srgbClr val="FFFFFF"/>
                        </a:highlight>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Times New Roman"/>
                          <a:ea typeface="Times New Roman"/>
                          <a:cs typeface="Times New Roman"/>
                          <a:sym typeface="Times New Roman"/>
                        </a:rPr>
                        <a:t>7.9871</a:t>
                      </a:r>
                      <a:endParaRPr sz="1600" u="none" cap="none" strike="noStrike">
                        <a:solidFill>
                          <a:schemeClr val="dk1"/>
                        </a:solidFill>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Times New Roman"/>
                          <a:ea typeface="Times New Roman"/>
                          <a:cs typeface="Times New Roman"/>
                          <a:sym typeface="Times New Roman"/>
                        </a:rPr>
                        <a:t>0.9958</a:t>
                      </a:r>
                      <a:endParaRPr sz="1600" u="none" cap="none" strike="noStrike">
                        <a:solidFill>
                          <a:schemeClr val="dk1"/>
                        </a:solidFill>
                        <a:latin typeface="Times New Roman"/>
                        <a:ea typeface="Times New Roman"/>
                        <a:cs typeface="Times New Roman"/>
                        <a:sym typeface="Times New Roman"/>
                      </a:endParaRPr>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Times New Roman"/>
                          <a:ea typeface="Times New Roman"/>
                          <a:cs typeface="Times New Roman"/>
                          <a:sym typeface="Times New Roman"/>
                        </a:rPr>
                        <a:t>0.3061</a:t>
                      </a:r>
                      <a:endParaRPr sz="1600" u="none" cap="none" strike="noStrike">
                        <a:solidFill>
                          <a:schemeClr val="dk1"/>
                        </a:solidFill>
                        <a:latin typeface="Times New Roman"/>
                        <a:ea typeface="Times New Roman"/>
                        <a:cs typeface="Times New Roman"/>
                        <a:sym typeface="Times New Roman"/>
                      </a:endParaRPr>
                    </a:p>
                  </a:txBody>
                  <a:tcPr marT="91425" marB="91425" marR="91425" marL="91425" anchor="ctr"/>
                </a:tc>
              </a:tr>
              <a:tr h="6561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Times New Roman"/>
                          <a:ea typeface="Times New Roman"/>
                          <a:cs typeface="Times New Roman"/>
                          <a:sym typeface="Times New Roman"/>
                        </a:rPr>
                        <a:t>Enhanced logistic map</a:t>
                      </a:r>
                      <a:r>
                        <a:rPr baseline="30000" lang="en-US" sz="1800" u="none" cap="none" strike="noStrike">
                          <a:solidFill>
                            <a:schemeClr val="dk1"/>
                          </a:solidFill>
                          <a:latin typeface="Times New Roman"/>
                          <a:ea typeface="Times New Roman"/>
                          <a:cs typeface="Times New Roman"/>
                          <a:sym typeface="Times New Roman"/>
                        </a:rPr>
                        <a:t>[6]</a:t>
                      </a:r>
                      <a:endParaRPr baseline="30000" sz="1800" u="none" cap="none" strike="noStrike">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Times New Roman"/>
                          <a:ea typeface="Times New Roman"/>
                          <a:cs typeface="Times New Roman"/>
                          <a:sym typeface="Times New Roman"/>
                        </a:rPr>
                        <a:t>−0.0237</a:t>
                      </a:r>
                      <a:endParaRPr sz="1600" u="none" cap="none" strike="noStrike">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None/>
                      </a:pPr>
                      <a:r>
                        <a:rPr lang="en-US" sz="1600">
                          <a:solidFill>
                            <a:schemeClr val="dk1"/>
                          </a:solidFill>
                          <a:latin typeface="Times New Roman"/>
                          <a:ea typeface="Times New Roman"/>
                          <a:cs typeface="Times New Roman"/>
                          <a:sym typeface="Times New Roman"/>
                        </a:rPr>
                        <a:t>0.9658</a:t>
                      </a:r>
                      <a:endParaRPr sz="1600" u="none" cap="none" strike="noStrike">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Times New Roman"/>
                          <a:ea typeface="Times New Roman"/>
                          <a:cs typeface="Times New Roman"/>
                          <a:sym typeface="Times New Roman"/>
                        </a:rPr>
                        <a:t>7.996</a:t>
                      </a:r>
                      <a:endParaRPr sz="1600" u="none" cap="none" strike="noStrike">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Times New Roman"/>
                          <a:ea typeface="Times New Roman"/>
                          <a:cs typeface="Times New Roman"/>
                          <a:sym typeface="Times New Roman"/>
                        </a:rPr>
                        <a:t>0.9940</a:t>
                      </a:r>
                      <a:endParaRPr sz="1600" u="none" cap="none" strike="noStrike">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Times New Roman"/>
                          <a:ea typeface="Times New Roman"/>
                          <a:cs typeface="Times New Roman"/>
                          <a:sym typeface="Times New Roman"/>
                        </a:rPr>
                        <a:t>0.335</a:t>
                      </a:r>
                      <a:endParaRPr sz="1600" u="none" cap="none" strike="noStrike">
                        <a:solidFill>
                          <a:schemeClr val="dk1"/>
                        </a:solidFill>
                        <a:latin typeface="Times New Roman"/>
                        <a:ea typeface="Times New Roman"/>
                        <a:cs typeface="Times New Roman"/>
                        <a:sym typeface="Times New Roman"/>
                      </a:endParaRPr>
                    </a:p>
                  </a:txBody>
                  <a:tcPr marT="91425" marB="91425" marR="91425" marL="91425"/>
                </a:tc>
              </a:tr>
              <a:tr h="6561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Times New Roman"/>
                          <a:ea typeface="Times New Roman"/>
                          <a:cs typeface="Times New Roman"/>
                          <a:sym typeface="Times New Roman"/>
                        </a:rPr>
                        <a:t>3D chaotic map</a:t>
                      </a:r>
                      <a:r>
                        <a:rPr baseline="30000" lang="en-US" sz="1800" u="none" cap="none" strike="noStrike">
                          <a:solidFill>
                            <a:schemeClr val="dk1"/>
                          </a:solidFill>
                          <a:latin typeface="Times New Roman"/>
                          <a:ea typeface="Times New Roman"/>
                          <a:cs typeface="Times New Roman"/>
                          <a:sym typeface="Times New Roman"/>
                        </a:rPr>
                        <a:t>[7]</a:t>
                      </a:r>
                      <a:endParaRPr baseline="30000" sz="1800" u="none" cap="none" strike="noStrike">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Times New Roman"/>
                          <a:ea typeface="Times New Roman"/>
                          <a:cs typeface="Times New Roman"/>
                          <a:sym typeface="Times New Roman"/>
                        </a:rPr>
                        <a:t>-0.0043</a:t>
                      </a:r>
                      <a:endParaRPr sz="1600" u="none" cap="none" strike="noStrike">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None/>
                      </a:pPr>
                      <a:r>
                        <a:rPr lang="en-US" sz="1600">
                          <a:solidFill>
                            <a:schemeClr val="dk1"/>
                          </a:solidFill>
                          <a:latin typeface="Times New Roman"/>
                          <a:ea typeface="Times New Roman"/>
                          <a:cs typeface="Times New Roman"/>
                          <a:sym typeface="Times New Roman"/>
                        </a:rPr>
                        <a:t>0.9496</a:t>
                      </a:r>
                      <a:endParaRPr sz="1600" u="none" cap="none" strike="noStrike">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Times New Roman"/>
                          <a:ea typeface="Times New Roman"/>
                          <a:cs typeface="Times New Roman"/>
                          <a:sym typeface="Times New Roman"/>
                        </a:rPr>
                        <a:t>7.989</a:t>
                      </a:r>
                      <a:endParaRPr sz="1600" u="none" cap="none" strike="noStrike">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Times New Roman"/>
                          <a:ea typeface="Times New Roman"/>
                          <a:cs typeface="Times New Roman"/>
                          <a:sym typeface="Times New Roman"/>
                        </a:rPr>
                        <a:t>0.9952</a:t>
                      </a:r>
                      <a:endParaRPr sz="1600" u="none" cap="none" strike="noStrike">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dk1"/>
                          </a:solidFill>
                          <a:latin typeface="Times New Roman"/>
                          <a:ea typeface="Times New Roman"/>
                          <a:cs typeface="Times New Roman"/>
                          <a:sym typeface="Times New Roman"/>
                        </a:rPr>
                        <a:t>0.335</a:t>
                      </a:r>
                      <a:endParaRPr sz="1600" u="none" cap="none" strike="noStrike">
                        <a:solidFill>
                          <a:schemeClr val="dk1"/>
                        </a:solidFill>
                        <a:latin typeface="Times New Roman"/>
                        <a:ea typeface="Times New Roman"/>
                        <a:cs typeface="Times New Roman"/>
                        <a:sym typeface="Times New Roman"/>
                      </a:endParaRPr>
                    </a:p>
                  </a:txBody>
                  <a:tcPr marT="91425" marB="91425" marR="91425" marL="91425"/>
                </a:tc>
              </a:tr>
            </a:tbl>
          </a:graphicData>
        </a:graphic>
      </p:graphicFrame>
      <p:sp>
        <p:nvSpPr>
          <p:cNvPr id="576" name="Google Shape;576;p57"/>
          <p:cNvSpPr txBox="1"/>
          <p:nvPr/>
        </p:nvSpPr>
        <p:spPr>
          <a:xfrm>
            <a:off x="2581363" y="6478925"/>
            <a:ext cx="3257400" cy="45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Table 2. Parameter comparison</a:t>
            </a:r>
            <a:endParaRPr b="0" i="0" sz="1800" u="none" cap="none" strike="noStrike">
              <a:solidFill>
                <a:srgbClr val="000000"/>
              </a:solidFill>
              <a:latin typeface="Times New Roman"/>
              <a:ea typeface="Times New Roman"/>
              <a:cs typeface="Times New Roman"/>
              <a:sym typeface="Times New Roman"/>
            </a:endParaRPr>
          </a:p>
        </p:txBody>
      </p:sp>
      <p:sp>
        <p:nvSpPr>
          <p:cNvPr id="577" name="Google Shape;577;p57"/>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58"/>
          <p:cNvSpPr txBox="1"/>
          <p:nvPr>
            <p:ph type="title"/>
          </p:nvPr>
        </p:nvSpPr>
        <p:spPr>
          <a:xfrm>
            <a:off x="457200" y="274638"/>
            <a:ext cx="76200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solidFill>
                  <a:srgbClr val="1F497D"/>
                </a:solidFill>
                <a:latin typeface="Arial"/>
                <a:ea typeface="Arial"/>
                <a:cs typeface="Arial"/>
                <a:sym typeface="Arial"/>
              </a:rPr>
              <a:t>Future Work</a:t>
            </a:r>
            <a:endParaRPr/>
          </a:p>
        </p:txBody>
      </p:sp>
      <p:sp>
        <p:nvSpPr>
          <p:cNvPr id="584" name="Google Shape;584;p58"/>
          <p:cNvSpPr txBox="1"/>
          <p:nvPr>
            <p:ph idx="1" type="body"/>
          </p:nvPr>
        </p:nvSpPr>
        <p:spPr>
          <a:xfrm>
            <a:off x="457200" y="1600200"/>
            <a:ext cx="7620000" cy="4800600"/>
          </a:xfrm>
          <a:prstGeom prst="rect">
            <a:avLst/>
          </a:prstGeom>
        </p:spPr>
        <p:txBody>
          <a:bodyPr anchorCtr="0" anchor="t" bIns="45700" lIns="91425" spcFirstLastPara="1" rIns="91425" wrap="square" tIns="45700">
            <a:noAutofit/>
          </a:bodyPr>
          <a:lstStyle/>
          <a:p>
            <a:pPr indent="-355600" lvl="0" marL="457200" rtl="0" algn="just">
              <a:lnSpc>
                <a:spcPct val="150000"/>
              </a:lnSpc>
              <a:spcBef>
                <a:spcPts val="400"/>
              </a:spcBef>
              <a:spcAft>
                <a:spcPts val="0"/>
              </a:spcAft>
              <a:buSzPts val="2000"/>
              <a:buFont typeface="Times New Roman"/>
              <a:buChar char="•"/>
            </a:pPr>
            <a:r>
              <a:rPr lang="en-US" sz="2000">
                <a:latin typeface="Times New Roman"/>
                <a:ea typeface="Times New Roman"/>
                <a:cs typeface="Times New Roman"/>
                <a:sym typeface="Times New Roman"/>
              </a:rPr>
              <a:t>Adding a robust and secure, key distribution technique.</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US" sz="2000">
                <a:latin typeface="Times New Roman"/>
                <a:ea typeface="Times New Roman"/>
                <a:cs typeface="Times New Roman"/>
                <a:sym typeface="Times New Roman"/>
              </a:rPr>
              <a:t>Video Cryptography</a:t>
            </a:r>
            <a:endParaRPr sz="2000">
              <a:latin typeface="Times New Roman"/>
              <a:ea typeface="Times New Roman"/>
              <a:cs typeface="Times New Roman"/>
              <a:sym typeface="Times New Roman"/>
            </a:endParaRPr>
          </a:p>
        </p:txBody>
      </p:sp>
      <p:sp>
        <p:nvSpPr>
          <p:cNvPr id="585" name="Google Shape;585;p58"/>
          <p:cNvSpPr/>
          <p:nvPr>
            <p:ph idx="12" type="sldNum"/>
          </p:nvPr>
        </p:nvSpPr>
        <p:spPr>
          <a:xfrm>
            <a:off x="8531788" y="5648960"/>
            <a:ext cx="548700" cy="396300"/>
          </a:xfrm>
          <a:prstGeom prst="bracketPair">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59"/>
          <p:cNvSpPr txBox="1"/>
          <p:nvPr>
            <p:ph type="title"/>
          </p:nvPr>
        </p:nvSpPr>
        <p:spPr>
          <a:xfrm>
            <a:off x="172475" y="101638"/>
            <a:ext cx="76200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solidFill>
                  <a:srgbClr val="1F497D"/>
                </a:solidFill>
                <a:latin typeface="Arial"/>
                <a:ea typeface="Arial"/>
                <a:cs typeface="Arial"/>
                <a:sym typeface="Arial"/>
              </a:rPr>
              <a:t>References</a:t>
            </a:r>
            <a:endParaRPr/>
          </a:p>
        </p:txBody>
      </p:sp>
      <p:sp>
        <p:nvSpPr>
          <p:cNvPr id="592" name="Google Shape;592;p59"/>
          <p:cNvSpPr txBox="1"/>
          <p:nvPr>
            <p:ph idx="1" type="body"/>
          </p:nvPr>
        </p:nvSpPr>
        <p:spPr>
          <a:xfrm>
            <a:off x="0" y="1028700"/>
            <a:ext cx="8343600" cy="5594400"/>
          </a:xfrm>
          <a:prstGeom prst="rect">
            <a:avLst/>
          </a:prstGeom>
        </p:spPr>
        <p:txBody>
          <a:bodyPr anchorCtr="0" anchor="t" bIns="45700" lIns="91425" spcFirstLastPara="1" rIns="91425" wrap="square" tIns="45700">
            <a:noAutofit/>
          </a:bodyPr>
          <a:lstStyle/>
          <a:p>
            <a:pPr indent="0" lvl="0" marL="0" rtl="0" algn="just">
              <a:lnSpc>
                <a:spcPct val="115000"/>
              </a:lnSpc>
              <a:spcBef>
                <a:spcPts val="500"/>
              </a:spcBef>
              <a:spcAft>
                <a:spcPts val="0"/>
              </a:spcAft>
              <a:buClr>
                <a:schemeClr val="dk1"/>
              </a:buClr>
              <a:buSzPts val="1100"/>
              <a:buFont typeface="Arial"/>
              <a:buNone/>
            </a:pPr>
            <a:r>
              <a:rPr lang="en-US" sz="1800">
                <a:latin typeface="Times New Roman"/>
                <a:ea typeface="Times New Roman"/>
                <a:cs typeface="Times New Roman"/>
                <a:sym typeface="Times New Roman"/>
              </a:rPr>
              <a:t>[1] Padma Bh,  D.Chandravathi, P.Prapoorna Roja, “Encoding And Decoding of a Message in the implementation of Elliptic Curve Cryptography using Koblitz’s Method” International Journal on Computer Science and Engineering, Vol. 02, No. 05, 2010, 1904-1907.</a:t>
            </a:r>
            <a:endParaRPr sz="1800">
              <a:latin typeface="Times New Roman"/>
              <a:ea typeface="Times New Roman"/>
              <a:cs typeface="Times New Roman"/>
              <a:sym typeface="Times New Roman"/>
            </a:endParaRPr>
          </a:p>
          <a:p>
            <a:pPr indent="0" lvl="0" marL="0" rtl="0" algn="just">
              <a:lnSpc>
                <a:spcPct val="115000"/>
              </a:lnSpc>
              <a:spcBef>
                <a:spcPts val="500"/>
              </a:spcBef>
              <a:spcAft>
                <a:spcPts val="0"/>
              </a:spcAft>
              <a:buClr>
                <a:schemeClr val="dk1"/>
              </a:buClr>
              <a:buSzPts val="1100"/>
              <a:buFont typeface="Arial"/>
              <a:buNone/>
            </a:pPr>
            <a:r>
              <a:rPr lang="en-US" sz="1800">
                <a:latin typeface="Times New Roman"/>
                <a:ea typeface="Times New Roman"/>
                <a:cs typeface="Times New Roman"/>
                <a:sym typeface="Times New Roman"/>
              </a:rPr>
              <a:t>[2] F. Amounas, E.H. El Kinani,”Security Enhancement of Image Encryption Based on</a:t>
            </a:r>
            <a:endParaRPr sz="1800">
              <a:latin typeface="Times New Roman"/>
              <a:ea typeface="Times New Roman"/>
              <a:cs typeface="Times New Roman"/>
              <a:sym typeface="Times New Roman"/>
            </a:endParaRPr>
          </a:p>
          <a:p>
            <a:pPr indent="0" lvl="0" marL="0" rtl="0" algn="just">
              <a:lnSpc>
                <a:spcPct val="115000"/>
              </a:lnSpc>
              <a:spcBef>
                <a:spcPts val="500"/>
              </a:spcBef>
              <a:spcAft>
                <a:spcPts val="0"/>
              </a:spcAft>
              <a:buClr>
                <a:schemeClr val="dk1"/>
              </a:buClr>
              <a:buSzPts val="1100"/>
              <a:buFont typeface="Arial"/>
              <a:buNone/>
            </a:pPr>
            <a:r>
              <a:rPr lang="en-US" sz="1800">
                <a:latin typeface="Times New Roman"/>
                <a:ea typeface="Times New Roman"/>
                <a:cs typeface="Times New Roman"/>
                <a:sym typeface="Times New Roman"/>
              </a:rPr>
              <a:t>Matrix Approach using Elliptic Curve”, International Journal of Engineering Inventions, e-ISSN: 2278-7461, p-ISSN: 2319-6491 Volume 3, Issue 11 (June 2014) PP: 8-16.</a:t>
            </a:r>
            <a:endParaRPr sz="1800">
              <a:latin typeface="Times New Roman"/>
              <a:ea typeface="Times New Roman"/>
              <a:cs typeface="Times New Roman"/>
              <a:sym typeface="Times New Roman"/>
            </a:endParaRPr>
          </a:p>
          <a:p>
            <a:pPr indent="0" lvl="0" marL="0" rtl="0" algn="just">
              <a:lnSpc>
                <a:spcPct val="115000"/>
              </a:lnSpc>
              <a:spcBef>
                <a:spcPts val="500"/>
              </a:spcBef>
              <a:spcAft>
                <a:spcPts val="0"/>
              </a:spcAft>
              <a:buClr>
                <a:schemeClr val="dk1"/>
              </a:buClr>
              <a:buSzPts val="1100"/>
              <a:buFont typeface="Arial"/>
              <a:buNone/>
            </a:pPr>
            <a:r>
              <a:rPr lang="en-US" sz="1800">
                <a:latin typeface="Times New Roman"/>
                <a:ea typeface="Times New Roman"/>
                <a:cs typeface="Times New Roman"/>
                <a:sym typeface="Times New Roman"/>
              </a:rPr>
              <a:t>[3] Srinivasan Nagaraj, Dr.G.S.V.P.RAJU, K.Koteswara rao, “Image Encryption Using Elliptic Curve Cryptography and Matrix”, International Conference on Intelligent Computing, Communication &amp; Convergence, (ICCC-2014), doi: 10.1016/j.procs.2015.04.182.</a:t>
            </a:r>
            <a:endParaRPr sz="1800">
              <a:latin typeface="Times New Roman"/>
              <a:ea typeface="Times New Roman"/>
              <a:cs typeface="Times New Roman"/>
              <a:sym typeface="Times New Roman"/>
            </a:endParaRPr>
          </a:p>
          <a:p>
            <a:pPr indent="0" lvl="0" marL="0" rtl="0" algn="just">
              <a:lnSpc>
                <a:spcPct val="115000"/>
              </a:lnSpc>
              <a:spcBef>
                <a:spcPts val="500"/>
              </a:spcBef>
              <a:spcAft>
                <a:spcPts val="0"/>
              </a:spcAft>
              <a:buClr>
                <a:schemeClr val="dk1"/>
              </a:buClr>
              <a:buSzPts val="1100"/>
              <a:buFont typeface="Arial"/>
              <a:buNone/>
            </a:pPr>
            <a:r>
              <a:rPr lang="en-US" sz="1800">
                <a:latin typeface="Times New Roman"/>
                <a:ea typeface="Times New Roman"/>
                <a:cs typeface="Times New Roman"/>
                <a:sym typeface="Times New Roman"/>
              </a:rPr>
              <a:t>[4] Megha Kolhekar and Anita Jadhav ”implementation of elliptic curve cryptography on text and image”, International Journal of Enterprise Computing and Business Systems, ISSN (Online): 2230-8849, 2011, vol. 1, Issue 2.</a:t>
            </a:r>
            <a:endParaRPr sz="1800">
              <a:latin typeface="Times New Roman"/>
              <a:ea typeface="Times New Roman"/>
              <a:cs typeface="Times New Roman"/>
              <a:sym typeface="Times New Roman"/>
            </a:endParaRPr>
          </a:p>
          <a:p>
            <a:pPr indent="0" lvl="0" marL="0" rtl="0" algn="just">
              <a:lnSpc>
                <a:spcPct val="115000"/>
              </a:lnSpc>
              <a:spcBef>
                <a:spcPts val="500"/>
              </a:spcBef>
              <a:spcAft>
                <a:spcPts val="0"/>
              </a:spcAft>
              <a:buClr>
                <a:schemeClr val="dk1"/>
              </a:buClr>
              <a:buSzPts val="1100"/>
              <a:buFont typeface="Arial"/>
              <a:buNone/>
            </a:pPr>
            <a:r>
              <a:rPr lang="en-US" sz="1800">
                <a:latin typeface="Times New Roman"/>
                <a:ea typeface="Times New Roman"/>
                <a:cs typeface="Times New Roman"/>
                <a:sym typeface="Times New Roman"/>
              </a:rPr>
              <a:t>[5] Laiphrakpam Dolendro Singh, Khumanthem Manglem Singh, “Image Encryption using Elliptic Curve Cryptography”, Eleventh International Multi-Conference on Information Processing-2015 (IMCIP-2015), doi: 10.1016/j.procs.2015.06.054 </a:t>
            </a:r>
            <a:endParaRPr sz="1800">
              <a:latin typeface="Times New Roman"/>
              <a:ea typeface="Times New Roman"/>
              <a:cs typeface="Times New Roman"/>
              <a:sym typeface="Times New Roman"/>
            </a:endParaRPr>
          </a:p>
          <a:p>
            <a:pPr indent="0" lvl="0" marL="0" rtl="0" algn="l">
              <a:spcBef>
                <a:spcPts val="360"/>
              </a:spcBef>
              <a:spcAft>
                <a:spcPts val="0"/>
              </a:spcAft>
              <a:buNone/>
            </a:pPr>
            <a:r>
              <a:t/>
            </a:r>
            <a:endParaRPr sz="1800">
              <a:latin typeface="Times New Roman"/>
              <a:ea typeface="Times New Roman"/>
              <a:cs typeface="Times New Roman"/>
              <a:sym typeface="Times New Roman"/>
            </a:endParaRPr>
          </a:p>
        </p:txBody>
      </p:sp>
      <p:sp>
        <p:nvSpPr>
          <p:cNvPr id="593" name="Google Shape;593;p59"/>
          <p:cNvSpPr/>
          <p:nvPr>
            <p:ph idx="12" type="sldNum"/>
          </p:nvPr>
        </p:nvSpPr>
        <p:spPr>
          <a:xfrm>
            <a:off x="8531788" y="5648960"/>
            <a:ext cx="548700" cy="396300"/>
          </a:xfrm>
          <a:prstGeom prst="bracketPair">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60"/>
          <p:cNvSpPr txBox="1"/>
          <p:nvPr>
            <p:ph idx="1" type="body"/>
          </p:nvPr>
        </p:nvSpPr>
        <p:spPr>
          <a:xfrm>
            <a:off x="0" y="173100"/>
            <a:ext cx="8365500" cy="6511800"/>
          </a:xfrm>
          <a:prstGeom prst="rect">
            <a:avLst/>
          </a:prstGeom>
        </p:spPr>
        <p:txBody>
          <a:bodyPr anchorCtr="0" anchor="t" bIns="45700" lIns="91425" spcFirstLastPara="1" rIns="91425" wrap="square" tIns="45700">
            <a:noAutofit/>
          </a:bodyPr>
          <a:lstStyle/>
          <a:p>
            <a:pPr indent="0" lvl="0" marL="0" rtl="0" algn="just">
              <a:lnSpc>
                <a:spcPct val="115000"/>
              </a:lnSpc>
              <a:spcBef>
                <a:spcPts val="400"/>
              </a:spcBef>
              <a:spcAft>
                <a:spcPts val="0"/>
              </a:spcAft>
              <a:buClr>
                <a:schemeClr val="dk1"/>
              </a:buClr>
              <a:buSzPts val="1100"/>
              <a:buFont typeface="Arial"/>
              <a:buNone/>
            </a:pPr>
            <a:r>
              <a:rPr lang="en-US" sz="1700">
                <a:latin typeface="Times New Roman"/>
                <a:ea typeface="Times New Roman"/>
                <a:cs typeface="Times New Roman"/>
                <a:sym typeface="Times New Roman"/>
              </a:rPr>
              <a:t>[6] Priya Ramasamy, Vidhyapriya Ranganathan, Seifedine Kadry, “An Image Encryption Scheme Based on Block Scrambling, Modified Zigzag Transformation and Key Generation Using Enhanced Logistic—Tent Map” 21, 656; doi:10.3390/e21070656.</a:t>
            </a:r>
            <a:endParaRPr sz="1700">
              <a:latin typeface="Times New Roman"/>
              <a:ea typeface="Times New Roman"/>
              <a:cs typeface="Times New Roman"/>
              <a:sym typeface="Times New Roman"/>
            </a:endParaRPr>
          </a:p>
          <a:p>
            <a:pPr indent="0" lvl="0" marL="0" rtl="0" algn="just">
              <a:lnSpc>
                <a:spcPct val="115000"/>
              </a:lnSpc>
              <a:spcBef>
                <a:spcPts val="400"/>
              </a:spcBef>
              <a:spcAft>
                <a:spcPts val="0"/>
              </a:spcAft>
              <a:buClr>
                <a:schemeClr val="dk1"/>
              </a:buClr>
              <a:buSzPts val="1100"/>
              <a:buFont typeface="Arial"/>
              <a:buNone/>
            </a:pPr>
            <a:r>
              <a:rPr lang="en-US" sz="1700">
                <a:latin typeface="Times New Roman"/>
                <a:ea typeface="Times New Roman"/>
                <a:cs typeface="Times New Roman"/>
                <a:sym typeface="Times New Roman"/>
              </a:rPr>
              <a:t>[7] Md. Billal Hossain, Md.Toufikur Rahman, A B M Saadmaan Rahman, “A new approach of image encryption using 3D chaotic map to enhance security of multimedia component”, Conference: 2014 International Conference on Informatics, Electronics &amp; Vision (ICIEV) DOI: 10.1109/ICIEV.2014.6850856.</a:t>
            </a:r>
            <a:endParaRPr sz="1700">
              <a:latin typeface="Times New Roman"/>
              <a:ea typeface="Times New Roman"/>
              <a:cs typeface="Times New Roman"/>
              <a:sym typeface="Times New Roman"/>
            </a:endParaRPr>
          </a:p>
          <a:p>
            <a:pPr indent="0" lvl="0" marL="0" rtl="0" algn="just">
              <a:lnSpc>
                <a:spcPct val="115000"/>
              </a:lnSpc>
              <a:spcBef>
                <a:spcPts val="400"/>
              </a:spcBef>
              <a:spcAft>
                <a:spcPts val="0"/>
              </a:spcAft>
              <a:buClr>
                <a:schemeClr val="dk1"/>
              </a:buClr>
              <a:buSzPts val="1100"/>
              <a:buFont typeface="Arial"/>
              <a:buNone/>
            </a:pPr>
            <a:r>
              <a:rPr lang="en-US" sz="1700">
                <a:latin typeface="Times New Roman"/>
                <a:ea typeface="Times New Roman"/>
                <a:cs typeface="Times New Roman"/>
                <a:sym typeface="Times New Roman"/>
              </a:rPr>
              <a:t>[8] Samiksha Sharma, Vinay Chopra, “Analysis Of Aes Encryption With Ecc”, Proceedings of International Interdisciplinary Conference On Engineering Science &amp; Management Held on 17th - 18th December 2016, in Goa, India.ISBN: 9788193137383.</a:t>
            </a:r>
            <a:endParaRPr sz="1700">
              <a:latin typeface="Times New Roman"/>
              <a:ea typeface="Times New Roman"/>
              <a:cs typeface="Times New Roman"/>
              <a:sym typeface="Times New Roman"/>
            </a:endParaRPr>
          </a:p>
          <a:p>
            <a:pPr indent="0" lvl="0" marL="0" rtl="0" algn="just">
              <a:lnSpc>
                <a:spcPct val="115000"/>
              </a:lnSpc>
              <a:spcBef>
                <a:spcPts val="400"/>
              </a:spcBef>
              <a:spcAft>
                <a:spcPts val="0"/>
              </a:spcAft>
              <a:buClr>
                <a:schemeClr val="dk1"/>
              </a:buClr>
              <a:buSzPts val="1100"/>
              <a:buFont typeface="Arial"/>
              <a:buNone/>
            </a:pPr>
            <a:r>
              <a:rPr lang="en-US" sz="1700">
                <a:latin typeface="Times New Roman"/>
                <a:ea typeface="Times New Roman"/>
                <a:cs typeface="Times New Roman"/>
                <a:sym typeface="Times New Roman"/>
              </a:rPr>
              <a:t>[9] A. K. Mandal, C. Parakash, and A. Tiwari. "Performance evaluation of cryptographic algorithms: DES and AES."Electrical, Electronics and Computer Science (SCEECS), 2012 IEEE Students' Conference on. IEEE, pp 1-5.</a:t>
            </a:r>
            <a:endParaRPr sz="1700">
              <a:latin typeface="Times New Roman"/>
              <a:ea typeface="Times New Roman"/>
              <a:cs typeface="Times New Roman"/>
              <a:sym typeface="Times New Roman"/>
            </a:endParaRPr>
          </a:p>
          <a:p>
            <a:pPr indent="0" lvl="0" marL="0" rtl="0" algn="just">
              <a:lnSpc>
                <a:spcPct val="115000"/>
              </a:lnSpc>
              <a:spcBef>
                <a:spcPts val="400"/>
              </a:spcBef>
              <a:spcAft>
                <a:spcPts val="0"/>
              </a:spcAft>
              <a:buClr>
                <a:schemeClr val="dk1"/>
              </a:buClr>
              <a:buSzPts val="1100"/>
              <a:buFont typeface="Arial"/>
              <a:buNone/>
            </a:pPr>
            <a:r>
              <a:rPr lang="en-US" sz="1700">
                <a:latin typeface="Times New Roman"/>
                <a:ea typeface="Times New Roman"/>
                <a:cs typeface="Times New Roman"/>
                <a:sym typeface="Times New Roman"/>
              </a:rPr>
              <a:t>[10] S. Sowmiya, I. Monica Tresa, A. Prabhu Chakkaravarthy, “Pixel based image encryption using magic square”, 2017 International Conference on Algorithms, Methodology, Models and Applications in Emerging Technologies (ICAMMAET), 10.1109/ICAMMAET.2017.8186634.</a:t>
            </a:r>
            <a:endParaRPr sz="1700">
              <a:latin typeface="Times New Roman"/>
              <a:ea typeface="Times New Roman"/>
              <a:cs typeface="Times New Roman"/>
              <a:sym typeface="Times New Roman"/>
            </a:endParaRPr>
          </a:p>
          <a:p>
            <a:pPr indent="0" lvl="0" marL="0" rtl="0" algn="just">
              <a:lnSpc>
                <a:spcPct val="115000"/>
              </a:lnSpc>
              <a:spcBef>
                <a:spcPts val="400"/>
              </a:spcBef>
              <a:spcAft>
                <a:spcPts val="0"/>
              </a:spcAft>
              <a:buClr>
                <a:schemeClr val="dk1"/>
              </a:buClr>
              <a:buSzPts val="1100"/>
              <a:buFont typeface="Arial"/>
              <a:buNone/>
            </a:pPr>
            <a:r>
              <a:rPr lang="en-US" sz="1700">
                <a:latin typeface="Times New Roman"/>
                <a:ea typeface="Times New Roman"/>
                <a:cs typeface="Times New Roman"/>
                <a:sym typeface="Times New Roman"/>
              </a:rPr>
              <a:t>[11] D.I. George Amalarethinam, J. Sai geetha, "Enhancing Security Level for Public Key Cryptosystem Using MRGA", World Congress on Computing and Communication Technologies (WCCCT), pp. 98-102, 2014, ISBN 978-1-4799-2876-7.</a:t>
            </a:r>
            <a:endParaRPr sz="1700">
              <a:latin typeface="Times New Roman"/>
              <a:ea typeface="Times New Roman"/>
              <a:cs typeface="Times New Roman"/>
              <a:sym typeface="Times New Roman"/>
            </a:endParaRPr>
          </a:p>
          <a:p>
            <a:pPr indent="0" lvl="0" marL="0" rtl="0" algn="just">
              <a:lnSpc>
                <a:spcPct val="115000"/>
              </a:lnSpc>
              <a:spcBef>
                <a:spcPts val="400"/>
              </a:spcBef>
              <a:spcAft>
                <a:spcPts val="0"/>
              </a:spcAft>
              <a:buClr>
                <a:schemeClr val="dk1"/>
              </a:buClr>
              <a:buSzPts val="1100"/>
              <a:buFont typeface="Arial"/>
              <a:buNone/>
            </a:pPr>
            <a:r>
              <a:rPr lang="en-US" sz="1700">
                <a:latin typeface="Times New Roman"/>
                <a:ea typeface="Times New Roman"/>
                <a:cs typeface="Times New Roman"/>
                <a:sym typeface="Times New Roman"/>
              </a:rPr>
              <a:t>[12] MATLAB 2015a and 2017a Summary and documentation.</a:t>
            </a:r>
            <a:endParaRPr sz="1700">
              <a:latin typeface="Times New Roman"/>
              <a:ea typeface="Times New Roman"/>
              <a:cs typeface="Times New Roman"/>
              <a:sym typeface="Times New Roman"/>
            </a:endParaRPr>
          </a:p>
          <a:p>
            <a:pPr indent="0" lvl="0" marL="0" rtl="0" algn="l">
              <a:spcBef>
                <a:spcPts val="360"/>
              </a:spcBef>
              <a:spcAft>
                <a:spcPts val="0"/>
              </a:spcAft>
              <a:buNone/>
            </a:pPr>
            <a:r>
              <a:t/>
            </a:r>
            <a:endParaRPr sz="1700">
              <a:latin typeface="Times New Roman"/>
              <a:ea typeface="Times New Roman"/>
              <a:cs typeface="Times New Roman"/>
              <a:sym typeface="Times New Roman"/>
            </a:endParaRPr>
          </a:p>
        </p:txBody>
      </p:sp>
      <p:sp>
        <p:nvSpPr>
          <p:cNvPr id="600" name="Google Shape;600;p60"/>
          <p:cNvSpPr/>
          <p:nvPr>
            <p:ph idx="12" type="sldNum"/>
          </p:nvPr>
        </p:nvSpPr>
        <p:spPr>
          <a:xfrm>
            <a:off x="8531788" y="5648960"/>
            <a:ext cx="548700" cy="396300"/>
          </a:xfrm>
          <a:prstGeom prst="bracketPair">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61"/>
          <p:cNvSpPr txBox="1"/>
          <p:nvPr>
            <p:ph type="title"/>
          </p:nvPr>
        </p:nvSpPr>
        <p:spPr>
          <a:xfrm>
            <a:off x="3957150" y="2467195"/>
            <a:ext cx="5740800" cy="1923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4800">
                <a:latin typeface="Times New Roman"/>
                <a:ea typeface="Times New Roman"/>
                <a:cs typeface="Times New Roman"/>
                <a:sym typeface="Times New Roman"/>
              </a:rPr>
              <a:t>Thank You</a:t>
            </a:r>
            <a:endParaRPr sz="48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607" name="Google Shape;607;p61"/>
          <p:cNvSpPr/>
          <p:nvPr>
            <p:ph idx="12" type="sldNum"/>
          </p:nvPr>
        </p:nvSpPr>
        <p:spPr>
          <a:xfrm>
            <a:off x="8472458" y="6217622"/>
            <a:ext cx="548700" cy="524700"/>
          </a:xfrm>
          <a:prstGeom prst="bracketPair">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sz="1000">
                <a:solidFill>
                  <a:srgbClr val="616161"/>
                </a:solidFill>
              </a:rPr>
              <a:t>‹#›</a:t>
            </a:fld>
            <a:endParaRPr sz="1000">
              <a:solidFill>
                <a:srgbClr val="61616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457200" y="0"/>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sz="3000">
                <a:latin typeface="Times New Roman"/>
                <a:ea typeface="Times New Roman"/>
                <a:cs typeface="Times New Roman"/>
                <a:sym typeface="Times New Roman"/>
              </a:rPr>
              <a:t>Literature Review</a:t>
            </a:r>
            <a:endParaRPr sz="3000">
              <a:latin typeface="Times New Roman"/>
              <a:ea typeface="Times New Roman"/>
              <a:cs typeface="Times New Roman"/>
              <a:sym typeface="Times New Roman"/>
            </a:endParaRPr>
          </a:p>
        </p:txBody>
      </p:sp>
      <p:sp>
        <p:nvSpPr>
          <p:cNvPr id="168" name="Google Shape;168;p18"/>
          <p:cNvSpPr txBox="1"/>
          <p:nvPr>
            <p:ph idx="1" type="body"/>
          </p:nvPr>
        </p:nvSpPr>
        <p:spPr>
          <a:xfrm>
            <a:off x="310661" y="834291"/>
            <a:ext cx="7913077" cy="6157351"/>
          </a:xfrm>
          <a:prstGeom prst="rect">
            <a:avLst/>
          </a:prstGeom>
          <a:noFill/>
          <a:ln>
            <a:noFill/>
          </a:ln>
        </p:spPr>
        <p:txBody>
          <a:bodyPr anchorCtr="0" anchor="t" bIns="45700" lIns="91425" spcFirstLastPara="1" rIns="91425" wrap="square" tIns="45700">
            <a:noAutofit/>
          </a:bodyPr>
          <a:lstStyle/>
          <a:p>
            <a:pPr indent="-342900" lvl="0" marL="457200" rtl="0" algn="just">
              <a:lnSpc>
                <a:spcPct val="150000"/>
              </a:lnSpc>
              <a:spcBef>
                <a:spcPts val="0"/>
              </a:spcBef>
              <a:spcAft>
                <a:spcPts val="0"/>
              </a:spcAft>
              <a:buSzPts val="1800"/>
              <a:buChar char="•"/>
            </a:pPr>
            <a:r>
              <a:rPr lang="en-US" sz="1800">
                <a:latin typeface="Times New Roman"/>
                <a:ea typeface="Times New Roman"/>
                <a:cs typeface="Times New Roman"/>
                <a:sym typeface="Times New Roman"/>
              </a:rPr>
              <a:t>Padma Bh et al (2010) have presented a model to encode and decode messages using Koblitz’s Method in Elliptic Curve Cryptography. </a:t>
            </a:r>
            <a:endParaRPr sz="1800">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Char char="•"/>
            </a:pPr>
            <a:r>
              <a:rPr lang="en-US" sz="1800">
                <a:latin typeface="Times New Roman"/>
                <a:ea typeface="Times New Roman"/>
                <a:cs typeface="Times New Roman"/>
                <a:sym typeface="Times New Roman"/>
              </a:rPr>
              <a:t>Ali Soleymani et al (2013) have proposed a cryptosystem for image encryption/decryption using a novel mapping scheme involving elliptic curves. </a:t>
            </a:r>
            <a:endParaRPr sz="1800">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K Mani &amp; M Viswambari et al (2017) explained generation of key matrix for cipher using magic rectangle. Magic matrix can’t encrypt the image properly if the image is gray or if image consist of large area of same color. This drawback of magic matrix can be removed by using a proper key matrix. They proposed a deterministic method for generation of key matrix of higher order k from magic rectangle. </a:t>
            </a:r>
            <a:endParaRPr sz="1800">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Pachamuthu  Rajalakshmi  et  al  (2010) have presented  a  compact  hardware-software  co-design  of Advanced  Encryption  Standard  (AES)  on  the  field programmable  gate  arrays  (FPGA)  designed  for  low-cost embedded systems.</a:t>
            </a:r>
            <a:endParaRPr sz="1800">
              <a:latin typeface="Times New Roman"/>
              <a:ea typeface="Times New Roman"/>
              <a:cs typeface="Times New Roman"/>
              <a:sym typeface="Times New Roman"/>
            </a:endParaRPr>
          </a:p>
        </p:txBody>
      </p:sp>
      <p:sp>
        <p:nvSpPr>
          <p:cNvPr id="169" name="Google Shape;169;p18"/>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228600" y="617538"/>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800"/>
              <a:buNone/>
            </a:pPr>
            <a:r>
              <a:rPr lang="en-US" sz="3000">
                <a:solidFill>
                  <a:schemeClr val="dk1"/>
                </a:solidFill>
                <a:latin typeface="Times New Roman"/>
                <a:ea typeface="Times New Roman"/>
                <a:cs typeface="Times New Roman"/>
                <a:sym typeface="Times New Roman"/>
              </a:rPr>
              <a:t>Proposed Block Diagram</a:t>
            </a:r>
            <a:endParaRPr sz="3000">
              <a:solidFill>
                <a:schemeClr val="dk1"/>
              </a:solidFill>
              <a:latin typeface="Times New Roman"/>
              <a:ea typeface="Times New Roman"/>
              <a:cs typeface="Times New Roman"/>
              <a:sym typeface="Times New Roman"/>
            </a:endParaRPr>
          </a:p>
        </p:txBody>
      </p:sp>
      <p:pic>
        <p:nvPicPr>
          <p:cNvPr id="176" name="Google Shape;176;p19"/>
          <p:cNvPicPr preferRelativeResize="0"/>
          <p:nvPr/>
        </p:nvPicPr>
        <p:blipFill rotWithShape="1">
          <a:blip r:embed="rId3">
            <a:alphaModFix/>
          </a:blip>
          <a:srcRect b="0" l="0" r="0" t="0"/>
          <a:stretch/>
        </p:blipFill>
        <p:spPr>
          <a:xfrm>
            <a:off x="100025" y="2014550"/>
            <a:ext cx="8291551" cy="3271825"/>
          </a:xfrm>
          <a:prstGeom prst="rect">
            <a:avLst/>
          </a:prstGeom>
          <a:noFill/>
          <a:ln>
            <a:noFill/>
          </a:ln>
        </p:spPr>
      </p:pic>
      <p:sp>
        <p:nvSpPr>
          <p:cNvPr id="177" name="Google Shape;177;p19"/>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457200" y="274638"/>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600"/>
              <a:buFont typeface="Calibri"/>
              <a:buNone/>
            </a:pPr>
            <a:r>
              <a:rPr lang="en-US" sz="3000">
                <a:latin typeface="Times New Roman"/>
                <a:ea typeface="Times New Roman"/>
                <a:cs typeface="Times New Roman"/>
                <a:sym typeface="Times New Roman"/>
              </a:rPr>
              <a:t>Introduction to Elliptic curves</a:t>
            </a:r>
            <a:endParaRPr sz="3000">
              <a:latin typeface="Times New Roman"/>
              <a:ea typeface="Times New Roman"/>
              <a:cs typeface="Times New Roman"/>
              <a:sym typeface="Times New Roman"/>
            </a:endParaRPr>
          </a:p>
        </p:txBody>
      </p:sp>
      <p:sp>
        <p:nvSpPr>
          <p:cNvPr id="183" name="Google Shape;183;p20"/>
          <p:cNvSpPr txBox="1"/>
          <p:nvPr>
            <p:ph idx="1" type="body"/>
          </p:nvPr>
        </p:nvSpPr>
        <p:spPr>
          <a:xfrm>
            <a:off x="457200" y="1600200"/>
            <a:ext cx="7620000" cy="4800600"/>
          </a:xfrm>
          <a:prstGeom prst="rect">
            <a:avLst/>
          </a:prstGeom>
          <a:noFill/>
          <a:ln>
            <a:noFill/>
          </a:ln>
        </p:spPr>
        <p:txBody>
          <a:bodyPr anchorCtr="0" anchor="t" bIns="45700" lIns="91425" spcFirstLastPara="1" rIns="91425" wrap="square" tIns="45700">
            <a:noAutofit/>
          </a:bodyPr>
          <a:lstStyle/>
          <a:p>
            <a:pPr indent="-190500" lvl="0" marL="342900" rtl="0" algn="l">
              <a:lnSpc>
                <a:spcPct val="10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An </a:t>
            </a:r>
            <a:r>
              <a:rPr i="1" lang="en-US" sz="1800">
                <a:latin typeface="Times New Roman"/>
                <a:ea typeface="Times New Roman"/>
                <a:cs typeface="Times New Roman"/>
                <a:sym typeface="Times New Roman"/>
              </a:rPr>
              <a:t>elliptic curve</a:t>
            </a:r>
            <a:r>
              <a:rPr lang="en-US" sz="1800">
                <a:latin typeface="Times New Roman"/>
                <a:ea typeface="Times New Roman"/>
                <a:cs typeface="Times New Roman"/>
                <a:sym typeface="Times New Roman"/>
              </a:rPr>
              <a:t> is a plane curve defined by an equation of the form</a:t>
            </a:r>
            <a:endParaRPr sz="1800">
              <a:latin typeface="Times New Roman"/>
              <a:ea typeface="Times New Roman"/>
              <a:cs typeface="Times New Roman"/>
              <a:sym typeface="Times New Roman"/>
            </a:endParaRPr>
          </a:p>
          <a:p>
            <a:pPr indent="0" lvl="0" marL="342900" rtl="0" algn="ctr">
              <a:lnSpc>
                <a:spcPct val="100000"/>
              </a:lnSpc>
              <a:spcBef>
                <a:spcPts val="0"/>
              </a:spcBef>
              <a:spcAft>
                <a:spcPts val="0"/>
              </a:spcAft>
              <a:buSzPts val="1800"/>
              <a:buNone/>
            </a:pPr>
            <a:r>
              <a:t/>
            </a:r>
            <a:endParaRPr sz="2400">
              <a:latin typeface="Times New Roman"/>
              <a:ea typeface="Times New Roman"/>
              <a:cs typeface="Times New Roman"/>
              <a:sym typeface="Times New Roman"/>
            </a:endParaRPr>
          </a:p>
          <a:p>
            <a:pPr indent="0" lvl="0" marL="342900" rtl="0" algn="ctr">
              <a:lnSpc>
                <a:spcPct val="100000"/>
              </a:lnSpc>
              <a:spcBef>
                <a:spcPts val="0"/>
              </a:spcBef>
              <a:spcAft>
                <a:spcPts val="0"/>
              </a:spcAft>
              <a:buSzPts val="1800"/>
              <a:buNone/>
            </a:pPr>
            <a:r>
              <a:rPr lang="en-US" sz="2400">
                <a:latin typeface="Times New Roman"/>
                <a:ea typeface="Times New Roman"/>
                <a:cs typeface="Times New Roman"/>
                <a:sym typeface="Times New Roman"/>
              </a:rPr>
              <a:t>y² mod p=(x³+ax+ b) mod p</a:t>
            </a:r>
            <a:endParaRPr sz="2400">
              <a:latin typeface="Times New Roman"/>
              <a:ea typeface="Times New Roman"/>
              <a:cs typeface="Times New Roman"/>
              <a:sym typeface="Times New Roman"/>
            </a:endParaRPr>
          </a:p>
          <a:p>
            <a:pPr indent="0" lvl="0" marL="457200" rtl="0" algn="l">
              <a:lnSpc>
                <a:spcPct val="100000"/>
              </a:lnSpc>
              <a:spcBef>
                <a:spcPts val="0"/>
              </a:spcBef>
              <a:spcAft>
                <a:spcPts val="0"/>
              </a:spcAft>
              <a:buSzPts val="1800"/>
              <a:buNone/>
            </a:pPr>
            <a:r>
              <a:t/>
            </a:r>
            <a:endParaRPr sz="1800">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a, b and p are known as elliptic curve parameters; ‘a’ and  ‘b’ decide the shape of the curve, while ‘p’ decides the range.</a:t>
            </a:r>
            <a:endParaRPr sz="1800">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In this model, the value of curve parameters used are:</a:t>
            </a:r>
            <a:endParaRPr sz="1800">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rPr lang="en-US" sz="1800">
                <a:latin typeface="Times New Roman"/>
                <a:ea typeface="Times New Roman"/>
                <a:cs typeface="Times New Roman"/>
                <a:sym typeface="Times New Roman"/>
              </a:rPr>
              <a:t>a = -1, b = 188, p = 3049 . </a:t>
            </a:r>
            <a:endParaRPr sz="1800">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In our model, ECC has been used to </a:t>
            </a:r>
            <a:r>
              <a:rPr b="1" lang="en-US" sz="1800">
                <a:latin typeface="Times New Roman"/>
                <a:ea typeface="Times New Roman"/>
                <a:cs typeface="Times New Roman"/>
                <a:sym typeface="Times New Roman"/>
              </a:rPr>
              <a:t>transform pixel intensity values</a:t>
            </a:r>
            <a:r>
              <a:rPr lang="en-US"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With respect to the curve, ‘x’ refers to the original intensity value while ‘y’ refers to the transformed value.</a:t>
            </a:r>
            <a:endParaRPr sz="1800">
              <a:latin typeface="Times New Roman"/>
              <a:ea typeface="Times New Roman"/>
              <a:cs typeface="Times New Roman"/>
              <a:sym typeface="Times New Roman"/>
            </a:endParaRPr>
          </a:p>
          <a:p>
            <a:pPr indent="-88900" lvl="0" marL="342900" rtl="0" algn="just">
              <a:lnSpc>
                <a:spcPct val="115000"/>
              </a:lnSpc>
              <a:spcBef>
                <a:spcPts val="440"/>
              </a:spcBef>
              <a:spcAft>
                <a:spcPts val="0"/>
              </a:spcAft>
              <a:buSzPts val="2200"/>
              <a:buNone/>
            </a:pPr>
            <a:r>
              <a:t/>
            </a:r>
            <a:endParaRPr/>
          </a:p>
        </p:txBody>
      </p:sp>
      <p:sp>
        <p:nvSpPr>
          <p:cNvPr id="184" name="Google Shape;184;p20"/>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457200" y="38400"/>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600"/>
              <a:buFont typeface="Calibri"/>
              <a:buNone/>
            </a:pPr>
            <a:r>
              <a:rPr lang="en-US" sz="3000">
                <a:latin typeface="Times New Roman"/>
                <a:ea typeface="Times New Roman"/>
                <a:cs typeface="Times New Roman"/>
                <a:sym typeface="Times New Roman"/>
              </a:rPr>
              <a:t>Encryption of pixel intensity values</a:t>
            </a:r>
            <a:endParaRPr sz="3000">
              <a:latin typeface="Times New Roman"/>
              <a:ea typeface="Times New Roman"/>
              <a:cs typeface="Times New Roman"/>
              <a:sym typeface="Times New Roman"/>
            </a:endParaRPr>
          </a:p>
        </p:txBody>
      </p:sp>
      <p:sp>
        <p:nvSpPr>
          <p:cNvPr id="190" name="Google Shape;190;p21"/>
          <p:cNvSpPr txBox="1"/>
          <p:nvPr>
            <p:ph idx="1" type="body"/>
          </p:nvPr>
        </p:nvSpPr>
        <p:spPr>
          <a:xfrm>
            <a:off x="457200" y="970384"/>
            <a:ext cx="7620000" cy="5849215"/>
          </a:xfrm>
          <a:prstGeom prst="rect">
            <a:avLst/>
          </a:prstGeom>
          <a:noFill/>
          <a:ln>
            <a:noFill/>
          </a:ln>
        </p:spPr>
        <p:txBody>
          <a:bodyPr anchorCtr="0" anchor="t" bIns="45700" lIns="91425" spcFirstLastPara="1" rIns="91425" wrap="square" tIns="45700">
            <a:noAutofit/>
          </a:bodyPr>
          <a:lstStyle/>
          <a:p>
            <a:pPr indent="-228600" lvl="0" marL="342900" rtl="0" algn="just">
              <a:lnSpc>
                <a:spcPct val="150000"/>
              </a:lnSpc>
              <a:spcBef>
                <a:spcPts val="0"/>
              </a:spcBef>
              <a:spcAft>
                <a:spcPts val="0"/>
              </a:spcAft>
              <a:buSzPts val="1800"/>
              <a:buFont typeface="Times New Roman"/>
              <a:buChar char="•"/>
            </a:pPr>
            <a:r>
              <a:rPr b="1" i="1" lang="en-US" sz="1800">
                <a:latin typeface="Times New Roman"/>
                <a:ea typeface="Times New Roman"/>
                <a:cs typeface="Times New Roman"/>
                <a:sym typeface="Times New Roman"/>
              </a:rPr>
              <a:t>Step1</a:t>
            </a:r>
            <a:r>
              <a:rPr lang="en-US" sz="1800">
                <a:latin typeface="Times New Roman"/>
                <a:ea typeface="Times New Roman"/>
                <a:cs typeface="Times New Roman"/>
                <a:sym typeface="Times New Roman"/>
              </a:rPr>
              <a:t>:  An elliptic curve Ep(a,b) was chosen.</a:t>
            </a:r>
            <a:endParaRPr sz="1800">
              <a:latin typeface="Times New Roman"/>
              <a:ea typeface="Times New Roman"/>
              <a:cs typeface="Times New Roman"/>
              <a:sym typeface="Times New Roman"/>
            </a:endParaRPr>
          </a:p>
          <a:p>
            <a:pPr indent="-203200" lvl="0" marL="342900" rtl="0" algn="just">
              <a:lnSpc>
                <a:spcPct val="150000"/>
              </a:lnSpc>
              <a:spcBef>
                <a:spcPts val="0"/>
              </a:spcBef>
              <a:spcAft>
                <a:spcPts val="0"/>
              </a:spcAft>
              <a:buSzPts val="1800"/>
              <a:buChar char="•"/>
            </a:pPr>
            <a:r>
              <a:rPr b="1" i="1" lang="en-US" sz="1800">
                <a:latin typeface="Times New Roman"/>
                <a:ea typeface="Times New Roman"/>
                <a:cs typeface="Times New Roman"/>
                <a:sym typeface="Times New Roman"/>
              </a:rPr>
              <a:t>Step 2</a:t>
            </a:r>
            <a:r>
              <a:rPr lang="en-US" sz="1800">
                <a:latin typeface="Times New Roman"/>
                <a:ea typeface="Times New Roman"/>
                <a:cs typeface="Times New Roman"/>
                <a:sym typeface="Times New Roman"/>
              </a:rPr>
              <a:t>: Based on the value of p, range of the curve was determined</a:t>
            </a:r>
            <a:endParaRPr sz="1800">
              <a:latin typeface="Times New Roman"/>
              <a:ea typeface="Times New Roman"/>
              <a:cs typeface="Times New Roman"/>
              <a:sym typeface="Times New Roman"/>
            </a:endParaRPr>
          </a:p>
          <a:p>
            <a:pPr indent="-203200" lvl="0" marL="342900" rtl="0" algn="just">
              <a:lnSpc>
                <a:spcPct val="150000"/>
              </a:lnSpc>
              <a:spcBef>
                <a:spcPts val="0"/>
              </a:spcBef>
              <a:spcAft>
                <a:spcPts val="0"/>
              </a:spcAft>
              <a:buSzPts val="1800"/>
              <a:buChar char="•"/>
            </a:pPr>
            <a:r>
              <a:rPr b="1" i="1" lang="en-US" sz="1800">
                <a:latin typeface="Times New Roman"/>
                <a:ea typeface="Times New Roman"/>
                <a:cs typeface="Times New Roman"/>
                <a:sym typeface="Times New Roman"/>
              </a:rPr>
              <a:t>Step 3</a:t>
            </a:r>
            <a:r>
              <a:rPr lang="en-US" sz="1800">
                <a:latin typeface="Times New Roman"/>
                <a:ea typeface="Times New Roman"/>
                <a:cs typeface="Times New Roman"/>
                <a:sym typeface="Times New Roman"/>
              </a:rPr>
              <a:t>: An image was inputted and read as a matrix of pixel intensity values. These values range from 0(black) to 255(white).</a:t>
            </a:r>
            <a:endParaRPr sz="1800">
              <a:latin typeface="Times New Roman"/>
              <a:ea typeface="Times New Roman"/>
              <a:cs typeface="Times New Roman"/>
              <a:sym typeface="Times New Roman"/>
            </a:endParaRPr>
          </a:p>
          <a:p>
            <a:pPr indent="-203200" lvl="0" marL="342900" rtl="0" algn="just">
              <a:lnSpc>
                <a:spcPct val="150000"/>
              </a:lnSpc>
              <a:spcBef>
                <a:spcPts val="0"/>
              </a:spcBef>
              <a:spcAft>
                <a:spcPts val="0"/>
              </a:spcAft>
              <a:buSzPts val="1800"/>
              <a:buChar char="•"/>
            </a:pPr>
            <a:r>
              <a:rPr b="1" i="1" lang="en-US" sz="1800">
                <a:latin typeface="Times New Roman"/>
                <a:ea typeface="Times New Roman"/>
                <a:cs typeface="Times New Roman"/>
                <a:sym typeface="Times New Roman"/>
              </a:rPr>
              <a:t>Step 4</a:t>
            </a:r>
            <a:r>
              <a:rPr lang="en-US" sz="1800">
                <a:latin typeface="Times New Roman"/>
                <a:ea typeface="Times New Roman"/>
                <a:cs typeface="Times New Roman"/>
                <a:sym typeface="Times New Roman"/>
              </a:rPr>
              <a:t>: An auxiliary base parameter(k), for example </a:t>
            </a:r>
            <a:r>
              <a:rPr i="1" lang="en-US" sz="1800">
                <a:latin typeface="Times New Roman"/>
                <a:ea typeface="Times New Roman"/>
                <a:cs typeface="Times New Roman"/>
                <a:sym typeface="Times New Roman"/>
              </a:rPr>
              <a:t>k </a:t>
            </a:r>
            <a:r>
              <a:rPr lang="en-US" sz="1800">
                <a:latin typeface="Times New Roman"/>
                <a:ea typeface="Times New Roman"/>
                <a:cs typeface="Times New Roman"/>
                <a:sym typeface="Times New Roman"/>
              </a:rPr>
              <a:t>= 20, was chosen.</a:t>
            </a:r>
            <a:endParaRPr sz="1800">
              <a:latin typeface="Times New Roman"/>
              <a:ea typeface="Times New Roman"/>
              <a:cs typeface="Times New Roman"/>
              <a:sym typeface="Times New Roman"/>
            </a:endParaRPr>
          </a:p>
          <a:p>
            <a:pPr indent="-203200" lvl="0" marL="342900" rtl="0" algn="just">
              <a:lnSpc>
                <a:spcPct val="150000"/>
              </a:lnSpc>
              <a:spcBef>
                <a:spcPts val="0"/>
              </a:spcBef>
              <a:spcAft>
                <a:spcPts val="0"/>
              </a:spcAft>
              <a:buSzPts val="1800"/>
              <a:buChar char="•"/>
            </a:pPr>
            <a:r>
              <a:rPr b="1" i="1" lang="en-US" sz="1800">
                <a:latin typeface="Times New Roman"/>
                <a:ea typeface="Times New Roman"/>
                <a:cs typeface="Times New Roman"/>
                <a:sym typeface="Times New Roman"/>
              </a:rPr>
              <a:t>Step 5</a:t>
            </a:r>
            <a:r>
              <a:rPr lang="en-US" sz="1800">
                <a:latin typeface="Times New Roman"/>
                <a:ea typeface="Times New Roman"/>
                <a:cs typeface="Times New Roman"/>
                <a:sym typeface="Times New Roman"/>
              </a:rPr>
              <a:t>: An attempt was made to the solve the elliptic curve for x=mk+1 (for every mk), where m represents an individual pixel intensity value.</a:t>
            </a:r>
            <a:endParaRPr sz="1800">
              <a:latin typeface="Times New Roman"/>
              <a:ea typeface="Times New Roman"/>
              <a:cs typeface="Times New Roman"/>
              <a:sym typeface="Times New Roman"/>
            </a:endParaRPr>
          </a:p>
          <a:p>
            <a:pPr indent="-228600" lvl="0" marL="342900" rtl="0" algn="just">
              <a:lnSpc>
                <a:spcPct val="150000"/>
              </a:lnSpc>
              <a:spcBef>
                <a:spcPts val="0"/>
              </a:spcBef>
              <a:spcAft>
                <a:spcPts val="0"/>
              </a:spcAft>
              <a:buSzPts val="1800"/>
              <a:buChar char="•"/>
            </a:pPr>
            <a:r>
              <a:rPr b="1" i="1" lang="en-US" sz="1800">
                <a:latin typeface="Times New Roman"/>
                <a:ea typeface="Times New Roman"/>
                <a:cs typeface="Times New Roman"/>
                <a:sym typeface="Times New Roman"/>
              </a:rPr>
              <a:t>Step 6</a:t>
            </a:r>
            <a:r>
              <a:rPr i="1" lang="en-US" sz="1800">
                <a:latin typeface="Times New Roman"/>
                <a:ea typeface="Times New Roman"/>
                <a:cs typeface="Times New Roman"/>
                <a:sym typeface="Times New Roman"/>
              </a:rPr>
              <a:t>: </a:t>
            </a:r>
            <a:r>
              <a:rPr lang="en-US" sz="1800">
                <a:latin typeface="Times New Roman"/>
                <a:ea typeface="Times New Roman"/>
                <a:cs typeface="Times New Roman"/>
                <a:sym typeface="Times New Roman"/>
              </a:rPr>
              <a:t>If the curve could not be solved using x=mk+1, x=mk+2,3,4….(k-1) were given as inputs to the elliptic curve equation.</a:t>
            </a:r>
            <a:endParaRPr b="1" i="1" sz="1800">
              <a:latin typeface="Times New Roman"/>
              <a:ea typeface="Times New Roman"/>
              <a:cs typeface="Times New Roman"/>
              <a:sym typeface="Times New Roman"/>
            </a:endParaRPr>
          </a:p>
          <a:p>
            <a:pPr indent="-228600" lvl="0" marL="342900" rtl="0" algn="just">
              <a:lnSpc>
                <a:spcPct val="150000"/>
              </a:lnSpc>
              <a:spcBef>
                <a:spcPts val="0"/>
              </a:spcBef>
              <a:spcAft>
                <a:spcPts val="0"/>
              </a:spcAft>
              <a:buSzPts val="1800"/>
              <a:buChar char="•"/>
            </a:pPr>
            <a:r>
              <a:rPr b="1" i="1" lang="en-US" sz="1800">
                <a:latin typeface="Times New Roman"/>
                <a:ea typeface="Times New Roman"/>
                <a:cs typeface="Times New Roman"/>
                <a:sym typeface="Times New Roman"/>
              </a:rPr>
              <a:t>Step 7</a:t>
            </a:r>
            <a:r>
              <a:rPr lang="en-US" sz="1800">
                <a:latin typeface="Times New Roman"/>
                <a:ea typeface="Times New Roman"/>
                <a:cs typeface="Times New Roman"/>
                <a:sym typeface="Times New Roman"/>
              </a:rPr>
              <a:t>: A value of </a:t>
            </a:r>
            <a:r>
              <a:rPr i="1" lang="en-US" sz="1800">
                <a:latin typeface="Times New Roman"/>
                <a:ea typeface="Times New Roman"/>
                <a:cs typeface="Times New Roman"/>
                <a:sym typeface="Times New Roman"/>
              </a:rPr>
              <a:t>y </a:t>
            </a:r>
            <a:r>
              <a:rPr lang="en-US" sz="1800">
                <a:latin typeface="Times New Roman"/>
                <a:ea typeface="Times New Roman"/>
                <a:cs typeface="Times New Roman"/>
                <a:sym typeface="Times New Roman"/>
              </a:rPr>
              <a:t>was reached</a:t>
            </a:r>
            <a:r>
              <a:rPr i="1" lang="en-US" sz="1800">
                <a:latin typeface="Times New Roman"/>
                <a:ea typeface="Times New Roman"/>
                <a:cs typeface="Times New Roman"/>
                <a:sym typeface="Times New Roman"/>
              </a:rPr>
              <a:t> </a:t>
            </a:r>
            <a:r>
              <a:rPr lang="en-US" sz="1800">
                <a:latin typeface="Times New Roman"/>
                <a:ea typeface="Times New Roman"/>
                <a:cs typeface="Times New Roman"/>
                <a:sym typeface="Times New Roman"/>
              </a:rPr>
              <a:t>before reaching </a:t>
            </a:r>
            <a:r>
              <a:rPr i="1" lang="en-US" sz="1800">
                <a:latin typeface="Times New Roman"/>
                <a:ea typeface="Times New Roman"/>
                <a:cs typeface="Times New Roman"/>
                <a:sym typeface="Times New Roman"/>
              </a:rPr>
              <a:t>x </a:t>
            </a:r>
            <a:r>
              <a:rPr lang="en-US" sz="1800">
                <a:latin typeface="Times New Roman"/>
                <a:ea typeface="Times New Roman"/>
                <a:cs typeface="Times New Roman"/>
                <a:sym typeface="Times New Roman"/>
              </a:rPr>
              <a:t>= </a:t>
            </a:r>
            <a:r>
              <a:rPr i="1" lang="en-US" sz="1800">
                <a:latin typeface="Times New Roman"/>
                <a:ea typeface="Times New Roman"/>
                <a:cs typeface="Times New Roman"/>
                <a:sym typeface="Times New Roman"/>
              </a:rPr>
              <a:t>mk </a:t>
            </a:r>
            <a:r>
              <a:rPr lang="en-US" sz="1800">
                <a:latin typeface="Times New Roman"/>
                <a:ea typeface="Times New Roman"/>
                <a:cs typeface="Times New Roman"/>
                <a:sym typeface="Times New Roman"/>
              </a:rPr>
              <a:t>+ </a:t>
            </a:r>
            <a:r>
              <a:rPr i="1" lang="en-US" sz="1800">
                <a:latin typeface="Times New Roman"/>
                <a:ea typeface="Times New Roman"/>
                <a:cs typeface="Times New Roman"/>
                <a:sym typeface="Times New Roman"/>
              </a:rPr>
              <a:t>k</a:t>
            </a:r>
            <a:r>
              <a:rPr lang="en-US" sz="1800">
                <a:latin typeface="Times New Roman"/>
                <a:ea typeface="Times New Roman"/>
                <a:cs typeface="Times New Roman"/>
                <a:sym typeface="Times New Roman"/>
              </a:rPr>
              <a:t>-1. Thus a point (x,y) was now obtained on the elliptic curve, which represented a value in the input matrix.</a:t>
            </a:r>
            <a:endParaRPr sz="1800">
              <a:latin typeface="Times New Roman"/>
              <a:ea typeface="Times New Roman"/>
              <a:cs typeface="Times New Roman"/>
              <a:sym typeface="Times New Roman"/>
            </a:endParaRPr>
          </a:p>
          <a:p>
            <a:pPr indent="-228600" lvl="0" marL="342900" rtl="0" algn="just">
              <a:lnSpc>
                <a:spcPct val="150000"/>
              </a:lnSpc>
              <a:spcBef>
                <a:spcPts val="0"/>
              </a:spcBef>
              <a:spcAft>
                <a:spcPts val="0"/>
              </a:spcAft>
              <a:buSzPts val="1800"/>
              <a:buChar char="•"/>
            </a:pPr>
            <a:r>
              <a:rPr b="1" i="1" lang="en-US" sz="1800">
                <a:latin typeface="Times New Roman"/>
                <a:ea typeface="Times New Roman"/>
                <a:cs typeface="Times New Roman"/>
                <a:sym typeface="Times New Roman"/>
              </a:rPr>
              <a:t>Step 8: </a:t>
            </a:r>
            <a:r>
              <a:rPr lang="en-US" sz="1800">
                <a:latin typeface="Times New Roman"/>
                <a:ea typeface="Times New Roman"/>
                <a:cs typeface="Times New Roman"/>
                <a:sym typeface="Times New Roman"/>
              </a:rPr>
              <a:t>The entire input image matrix was converted into a matrix of new points which represented solutions of the elliptical curve.</a:t>
            </a:r>
            <a:endParaRPr sz="1800">
              <a:latin typeface="Times New Roman"/>
              <a:ea typeface="Times New Roman"/>
              <a:cs typeface="Times New Roman"/>
              <a:sym typeface="Times New Roman"/>
            </a:endParaRPr>
          </a:p>
        </p:txBody>
      </p:sp>
      <p:sp>
        <p:nvSpPr>
          <p:cNvPr id="191" name="Google Shape;191;p21"/>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402325" y="326650"/>
            <a:ext cx="7620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600"/>
              <a:buFont typeface="Calibri"/>
              <a:buNone/>
            </a:pPr>
            <a:r>
              <a:rPr lang="en-US" sz="3000">
                <a:latin typeface="Times New Roman"/>
                <a:ea typeface="Times New Roman"/>
                <a:cs typeface="Times New Roman"/>
                <a:sym typeface="Times New Roman"/>
              </a:rPr>
              <a:t>Modifications </a:t>
            </a:r>
            <a:endParaRPr sz="3000">
              <a:latin typeface="Times New Roman"/>
              <a:ea typeface="Times New Roman"/>
              <a:cs typeface="Times New Roman"/>
              <a:sym typeface="Times New Roman"/>
            </a:endParaRPr>
          </a:p>
        </p:txBody>
      </p:sp>
      <p:sp>
        <p:nvSpPr>
          <p:cNvPr id="197" name="Google Shape;197;p22"/>
          <p:cNvSpPr txBox="1"/>
          <p:nvPr>
            <p:ph idx="1" type="body"/>
          </p:nvPr>
        </p:nvSpPr>
        <p:spPr>
          <a:xfrm>
            <a:off x="457200" y="1469641"/>
            <a:ext cx="7620000" cy="5159400"/>
          </a:xfrm>
          <a:prstGeom prst="rect">
            <a:avLst/>
          </a:prstGeom>
          <a:noFill/>
          <a:ln>
            <a:noFill/>
          </a:ln>
        </p:spPr>
        <p:txBody>
          <a:bodyPr anchorCtr="0" anchor="t" bIns="45700" lIns="91425" spcFirstLastPara="1" rIns="91425" wrap="square" tIns="45700">
            <a:noAutofit/>
          </a:bodyPr>
          <a:lstStyle/>
          <a:p>
            <a:pPr indent="-342900" lvl="0" marL="457200" rtl="0" algn="just">
              <a:lnSpc>
                <a:spcPct val="150000"/>
              </a:lnSpc>
              <a:spcBef>
                <a:spcPts val="440"/>
              </a:spcBef>
              <a:spcAft>
                <a:spcPts val="0"/>
              </a:spcAft>
              <a:buSzPts val="1800"/>
              <a:buFont typeface="Times New Roman"/>
              <a:buChar char="•"/>
            </a:pPr>
            <a:r>
              <a:rPr lang="en-US" sz="1800">
                <a:latin typeface="Times New Roman"/>
                <a:ea typeface="Times New Roman"/>
                <a:cs typeface="Times New Roman"/>
                <a:sym typeface="Times New Roman"/>
              </a:rPr>
              <a:t>Encryption of pixels was done by drawing parallels from Koblitz’s method of encoding text messages.</a:t>
            </a:r>
            <a:endParaRPr sz="1800">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values of ‘Y’ for respective ‘X’ on the elliptic curve can range from 0 to ‘p’.</a:t>
            </a:r>
            <a:endParaRPr sz="1800">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Since pixel intensity values only ranged from 0 to 255; and diminishing the value of ‘p’ or base parameter ‘k’ could either lead to decreasing the range of operation or decreasing the probability of solving the curve with a particular value of x, the modulo operator (mod 255) was used for all the outputs obtained by solving the curve.</a:t>
            </a:r>
            <a:endParaRPr sz="1800">
              <a:latin typeface="Times New Roman"/>
              <a:ea typeface="Times New Roman"/>
              <a:cs typeface="Times New Roman"/>
              <a:sym typeface="Times New Roman"/>
            </a:endParaRPr>
          </a:p>
          <a:p>
            <a:pPr indent="-342900" lvl="0" marL="457200" rtl="0" algn="just">
              <a:lnSpc>
                <a:spcPct val="150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values of quotient were stored in a separate array; they can later be used to reconstruct the ‘Y’ value, which can lead to the pixel intensity value of the original image, during decryption.</a:t>
            </a:r>
            <a:endParaRPr sz="1800">
              <a:latin typeface="Times New Roman"/>
              <a:ea typeface="Times New Roman"/>
              <a:cs typeface="Times New Roman"/>
              <a:sym typeface="Times New Roman"/>
            </a:endParaRPr>
          </a:p>
        </p:txBody>
      </p:sp>
      <p:sp>
        <p:nvSpPr>
          <p:cNvPr id="198" name="Google Shape;198;p22"/>
          <p:cNvSpPr/>
          <p:nvPr>
            <p:ph idx="12" type="sldNum"/>
          </p:nvPr>
        </p:nvSpPr>
        <p:spPr>
          <a:xfrm>
            <a:off x="8531788" y="5648960"/>
            <a:ext cx="548640" cy="396240"/>
          </a:xfrm>
          <a:prstGeom prst="bracketPair">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Adjacenc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